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 id="2147483672" r:id="rId6"/>
  </p:sldMasterIdLst>
  <p:notesMasterIdLst>
    <p:notesMasterId r:id="rId27"/>
  </p:notesMasterIdLst>
  <p:sldIdLst>
    <p:sldId id="312" r:id="rId7"/>
    <p:sldId id="455" r:id="rId8"/>
    <p:sldId id="465" r:id="rId9"/>
    <p:sldId id="466" r:id="rId10"/>
    <p:sldId id="463" r:id="rId11"/>
    <p:sldId id="456" r:id="rId12"/>
    <p:sldId id="268" r:id="rId13"/>
    <p:sldId id="257" r:id="rId14"/>
    <p:sldId id="261" r:id="rId15"/>
    <p:sldId id="270" r:id="rId16"/>
    <p:sldId id="260" r:id="rId17"/>
    <p:sldId id="258" r:id="rId18"/>
    <p:sldId id="259" r:id="rId19"/>
    <p:sldId id="272" r:id="rId20"/>
    <p:sldId id="471" r:id="rId21"/>
    <p:sldId id="467" r:id="rId22"/>
    <p:sldId id="468" r:id="rId23"/>
    <p:sldId id="469" r:id="rId24"/>
    <p:sldId id="470" r:id="rId25"/>
    <p:sldId id="46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49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38" autoAdjust="0"/>
    <p:restoredTop sz="94660"/>
  </p:normalViewPr>
  <p:slideViewPr>
    <p:cSldViewPr snapToGrid="0">
      <p:cViewPr>
        <p:scale>
          <a:sx n="82" d="100"/>
          <a:sy n="82" d="100"/>
        </p:scale>
        <p:origin x="632" y="9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0BB7A92-ED36-498F-BEF9-992B388BECB5}" type="doc">
      <dgm:prSet loTypeId="urn:microsoft.com/office/officeart/2005/8/layout/process4" loCatId="list" qsTypeId="urn:microsoft.com/office/officeart/2005/8/quickstyle/simple1" qsCatId="simple" csTypeId="urn:microsoft.com/office/officeart/2005/8/colors/accent1_2" csCatId="accent1" phldr="1"/>
      <dgm:spPr/>
      <dgm:t>
        <a:bodyPr/>
        <a:lstStyle/>
        <a:p>
          <a:endParaRPr lang="en-GB"/>
        </a:p>
      </dgm:t>
    </dgm:pt>
    <dgm:pt modelId="{78B9ACC0-D55B-486A-8819-927874BA0808}">
      <dgm:prSet phldrT="[Text]" custT="1"/>
      <dgm:spPr>
        <a:solidFill>
          <a:srgbClr val="34497F"/>
        </a:solidFill>
      </dgm:spPr>
      <dgm:t>
        <a:bodyPr/>
        <a:lstStyle/>
        <a:p>
          <a:pPr>
            <a:buFont typeface="+mj-lt"/>
            <a:buAutoNum type="arabicPeriod"/>
          </a:pPr>
          <a:r>
            <a:rPr lang="en-GB" sz="1800" b="1" dirty="0">
              <a:latin typeface="Arial" panose="020B0604020202020204" pitchFamily="34" charset="0"/>
              <a:cs typeface="Arial" panose="020B0604020202020204" pitchFamily="34" charset="0"/>
            </a:rPr>
            <a:t>Requirement for “</a:t>
          </a:r>
          <a:r>
            <a:rPr lang="en-GB" sz="1800" b="1" i="1" dirty="0">
              <a:latin typeface="Arial" panose="020B0604020202020204" pitchFamily="34" charset="0"/>
              <a:cs typeface="Arial" panose="020B0604020202020204" pitchFamily="34" charset="0"/>
            </a:rPr>
            <a:t>at least equivalent</a:t>
          </a:r>
          <a:r>
            <a:rPr lang="en-GB" sz="1800" b="1" dirty="0">
              <a:latin typeface="Arial" panose="020B0604020202020204" pitchFamily="34" charset="0"/>
              <a:cs typeface="Arial" panose="020B0604020202020204" pitchFamily="34" charset="0"/>
            </a:rPr>
            <a:t>”</a:t>
          </a:r>
          <a:endParaRPr lang="en-GB" sz="1800" dirty="0">
            <a:latin typeface="Arial" panose="020B0604020202020204" pitchFamily="34" charset="0"/>
            <a:cs typeface="Arial" panose="020B0604020202020204" pitchFamily="34" charset="0"/>
          </a:endParaRPr>
        </a:p>
      </dgm:t>
    </dgm:pt>
    <dgm:pt modelId="{7051FC54-C7D6-494E-8FB9-0D8953489196}" type="parTrans" cxnId="{DAA97A72-086A-4E7B-8C56-BCD2624951D2}">
      <dgm:prSet/>
      <dgm:spPr/>
      <dgm:t>
        <a:bodyPr/>
        <a:lstStyle/>
        <a:p>
          <a:endParaRPr lang="en-GB" sz="2800"/>
        </a:p>
      </dgm:t>
    </dgm:pt>
    <dgm:pt modelId="{31320158-5F5E-4E80-9088-643860D3B38D}" type="sibTrans" cxnId="{DAA97A72-086A-4E7B-8C56-BCD2624951D2}">
      <dgm:prSet/>
      <dgm:spPr/>
      <dgm:t>
        <a:bodyPr/>
        <a:lstStyle/>
        <a:p>
          <a:endParaRPr lang="en-GB" sz="2800"/>
        </a:p>
      </dgm:t>
    </dgm:pt>
    <dgm:pt modelId="{54EEF983-4A68-44DF-B2D5-6307313CCF43}">
      <dgm:prSet phldrT="[Text]" custT="1"/>
      <dgm:spPr/>
      <dgm:t>
        <a:bodyPr/>
        <a:lstStyle/>
        <a:p>
          <a:r>
            <a:rPr lang="en-GB" sz="1200" dirty="0">
              <a:latin typeface="Arial" panose="020B0604020202020204" pitchFamily="34" charset="0"/>
              <a:cs typeface="Arial" panose="020B0604020202020204" pitchFamily="34" charset="0"/>
            </a:rPr>
            <a:t>Regulation (EC) No 178/2002</a:t>
          </a:r>
        </a:p>
      </dgm:t>
    </dgm:pt>
    <dgm:pt modelId="{071B1AAC-AF13-4078-B63E-E5BBE045B7C9}" type="parTrans" cxnId="{98957862-7585-44E6-B4A1-7EC668D5DFC3}">
      <dgm:prSet/>
      <dgm:spPr/>
      <dgm:t>
        <a:bodyPr/>
        <a:lstStyle/>
        <a:p>
          <a:endParaRPr lang="en-GB" sz="2800"/>
        </a:p>
      </dgm:t>
    </dgm:pt>
    <dgm:pt modelId="{B07F1FFE-8066-4355-B80A-61EECB43DBDC}" type="sibTrans" cxnId="{98957862-7585-44E6-B4A1-7EC668D5DFC3}">
      <dgm:prSet/>
      <dgm:spPr/>
      <dgm:t>
        <a:bodyPr/>
        <a:lstStyle/>
        <a:p>
          <a:endParaRPr lang="en-GB" sz="2800"/>
        </a:p>
      </dgm:t>
    </dgm:pt>
    <dgm:pt modelId="{D308D9B1-FD9D-48C2-A002-98C855808EE5}">
      <dgm:prSet phldrT="[Text]" custT="1"/>
      <dgm:spPr/>
      <dgm:t>
        <a:bodyPr/>
        <a:lstStyle/>
        <a:p>
          <a:r>
            <a:rPr lang="en-GB" sz="1200" dirty="0">
              <a:latin typeface="Arial" panose="020B0604020202020204" pitchFamily="34" charset="0"/>
              <a:cs typeface="Arial" panose="020B0604020202020204" pitchFamily="34" charset="0"/>
            </a:rPr>
            <a:t>Regulation (EU) 2017/625</a:t>
          </a:r>
        </a:p>
      </dgm:t>
    </dgm:pt>
    <dgm:pt modelId="{DE2E4C01-BBEC-48A5-99CB-C07F267AD08B}" type="parTrans" cxnId="{B1125D74-1D9B-44F0-ACE7-616FC31DB5AA}">
      <dgm:prSet/>
      <dgm:spPr/>
      <dgm:t>
        <a:bodyPr/>
        <a:lstStyle/>
        <a:p>
          <a:endParaRPr lang="en-GB" sz="2800"/>
        </a:p>
      </dgm:t>
    </dgm:pt>
    <dgm:pt modelId="{F8195191-BA83-4871-AA82-A4D7E7B443F2}" type="sibTrans" cxnId="{B1125D74-1D9B-44F0-ACE7-616FC31DB5AA}">
      <dgm:prSet/>
      <dgm:spPr/>
      <dgm:t>
        <a:bodyPr/>
        <a:lstStyle/>
        <a:p>
          <a:endParaRPr lang="en-GB" sz="2800"/>
        </a:p>
      </dgm:t>
    </dgm:pt>
    <dgm:pt modelId="{A2BFC922-F18F-473D-BA41-2A6711E5DDF9}">
      <dgm:prSet phldrT="[Text]" custT="1"/>
      <dgm:spPr>
        <a:solidFill>
          <a:srgbClr val="7030A0"/>
        </a:solidFill>
      </dgm:spPr>
      <dgm:t>
        <a:bodyPr/>
        <a:lstStyle/>
        <a:p>
          <a:pPr>
            <a:buFont typeface="+mj-lt"/>
            <a:buAutoNum type="arabicPeriod"/>
          </a:pPr>
          <a:r>
            <a:rPr lang="en-GB" sz="1800" b="1" dirty="0">
              <a:latin typeface="Arial" panose="020B0604020202020204" pitchFamily="34" charset="0"/>
              <a:cs typeface="Arial" panose="020B0604020202020204" pitchFamily="34" charset="0"/>
            </a:rPr>
            <a:t>General food safety of fishery products</a:t>
          </a:r>
          <a:endParaRPr lang="en-GB" sz="1800" dirty="0">
            <a:latin typeface="Arial" panose="020B0604020202020204" pitchFamily="34" charset="0"/>
            <a:cs typeface="Arial" panose="020B0604020202020204" pitchFamily="34" charset="0"/>
          </a:endParaRPr>
        </a:p>
      </dgm:t>
    </dgm:pt>
    <dgm:pt modelId="{E1E7BB96-2B00-472B-AB1E-A778CC008130}" type="parTrans" cxnId="{77B5009C-C1DB-4A70-B0C0-3B75BCCC2774}">
      <dgm:prSet/>
      <dgm:spPr/>
      <dgm:t>
        <a:bodyPr/>
        <a:lstStyle/>
        <a:p>
          <a:endParaRPr lang="en-GB" sz="2800"/>
        </a:p>
      </dgm:t>
    </dgm:pt>
    <dgm:pt modelId="{FFB834EF-64AF-4671-A258-E579F0B63486}" type="sibTrans" cxnId="{77B5009C-C1DB-4A70-B0C0-3B75BCCC2774}">
      <dgm:prSet/>
      <dgm:spPr/>
      <dgm:t>
        <a:bodyPr/>
        <a:lstStyle/>
        <a:p>
          <a:endParaRPr lang="en-GB" sz="2800"/>
        </a:p>
      </dgm:t>
    </dgm:pt>
    <dgm:pt modelId="{9B2A2CD4-BCAE-43D5-8D6D-D0F8121011A3}">
      <dgm:prSet phldrT="[Text]" custT="1"/>
      <dgm:spPr/>
      <dgm:t>
        <a:bodyPr/>
        <a:lstStyle/>
        <a:p>
          <a:r>
            <a:rPr lang="en-GB" sz="1200" dirty="0">
              <a:latin typeface="Arial" panose="020B0604020202020204" pitchFamily="34" charset="0"/>
              <a:cs typeface="Arial" panose="020B0604020202020204" pitchFamily="34" charset="0"/>
            </a:rPr>
            <a:t>Regulations (EC) No 852/2004 </a:t>
          </a:r>
        </a:p>
      </dgm:t>
    </dgm:pt>
    <dgm:pt modelId="{7D53BA88-B8BB-4D98-9649-3BF23808EE2C}" type="parTrans" cxnId="{36C710D1-9971-48BF-A85B-3F159547D950}">
      <dgm:prSet/>
      <dgm:spPr/>
      <dgm:t>
        <a:bodyPr/>
        <a:lstStyle/>
        <a:p>
          <a:endParaRPr lang="en-GB" sz="2800"/>
        </a:p>
      </dgm:t>
    </dgm:pt>
    <dgm:pt modelId="{362B039C-E29D-43B8-918D-773FCAEDDBA9}" type="sibTrans" cxnId="{36C710D1-9971-48BF-A85B-3F159547D950}">
      <dgm:prSet/>
      <dgm:spPr/>
      <dgm:t>
        <a:bodyPr/>
        <a:lstStyle/>
        <a:p>
          <a:endParaRPr lang="en-GB" sz="2800"/>
        </a:p>
      </dgm:t>
    </dgm:pt>
    <dgm:pt modelId="{794A5763-5E5E-4DA9-83AF-96EB649D1A27}">
      <dgm:prSet phldrT="[Text]" custT="1"/>
      <dgm:spPr/>
      <dgm:t>
        <a:bodyPr/>
        <a:lstStyle/>
        <a:p>
          <a:r>
            <a:rPr lang="en-GB" sz="1200" dirty="0">
              <a:latin typeface="Arial" panose="020B0604020202020204" pitchFamily="34" charset="0"/>
              <a:cs typeface="Arial" panose="020B0604020202020204" pitchFamily="34" charset="0"/>
            </a:rPr>
            <a:t>Regulations (EC) No 853/2004 </a:t>
          </a:r>
        </a:p>
      </dgm:t>
    </dgm:pt>
    <dgm:pt modelId="{7EA13D03-8A93-4D0B-AF20-251B23E0FA02}" type="parTrans" cxnId="{B0A413F6-D34F-44D0-9697-C22DA6B23560}">
      <dgm:prSet/>
      <dgm:spPr/>
      <dgm:t>
        <a:bodyPr/>
        <a:lstStyle/>
        <a:p>
          <a:endParaRPr lang="en-GB" sz="2800"/>
        </a:p>
      </dgm:t>
    </dgm:pt>
    <dgm:pt modelId="{AD29DFB5-C112-4383-A951-60018E5A86F9}" type="sibTrans" cxnId="{B0A413F6-D34F-44D0-9697-C22DA6B23560}">
      <dgm:prSet/>
      <dgm:spPr/>
      <dgm:t>
        <a:bodyPr/>
        <a:lstStyle/>
        <a:p>
          <a:endParaRPr lang="en-GB" sz="2800"/>
        </a:p>
      </dgm:t>
    </dgm:pt>
    <dgm:pt modelId="{2E01D48B-3453-4498-8B87-DA1E57462D38}">
      <dgm:prSet phldrT="[Text]" custT="1"/>
      <dgm:spPr>
        <a:solidFill>
          <a:srgbClr val="00B0F0"/>
        </a:solidFill>
      </dgm:spPr>
      <dgm:t>
        <a:bodyPr/>
        <a:lstStyle/>
        <a:p>
          <a:pPr>
            <a:buFont typeface="+mj-lt"/>
            <a:buAutoNum type="arabicPeriod"/>
          </a:pPr>
          <a:r>
            <a:rPr lang="en-GB" sz="1800" b="1" dirty="0"/>
            <a:t>Microbiological and marine biotoxin safety</a:t>
          </a:r>
          <a:endParaRPr lang="en-GB" sz="1800" dirty="0"/>
        </a:p>
      </dgm:t>
    </dgm:pt>
    <dgm:pt modelId="{21B8A072-E03F-4EBF-86AA-7CC875C44FAA}" type="parTrans" cxnId="{D0B17359-EA6C-408E-91D4-8DA5F79D406F}">
      <dgm:prSet/>
      <dgm:spPr/>
      <dgm:t>
        <a:bodyPr/>
        <a:lstStyle/>
        <a:p>
          <a:endParaRPr lang="en-GB" sz="2800"/>
        </a:p>
      </dgm:t>
    </dgm:pt>
    <dgm:pt modelId="{0A3D1F4A-E8F0-4FC3-BA9E-3C6463D01056}" type="sibTrans" cxnId="{D0B17359-EA6C-408E-91D4-8DA5F79D406F}">
      <dgm:prSet/>
      <dgm:spPr/>
      <dgm:t>
        <a:bodyPr/>
        <a:lstStyle/>
        <a:p>
          <a:endParaRPr lang="en-GB" sz="2800"/>
        </a:p>
      </dgm:t>
    </dgm:pt>
    <dgm:pt modelId="{1137D3B5-79AB-464B-B783-AE18C9624C92}">
      <dgm:prSet phldrT="[Text]" custT="1"/>
      <dgm:spPr/>
      <dgm:t>
        <a:bodyPr/>
        <a:lstStyle/>
        <a:p>
          <a:r>
            <a:rPr lang="en-GB" sz="1200" dirty="0">
              <a:latin typeface="Arial" panose="020B0604020202020204" pitchFamily="34" charset="0"/>
              <a:cs typeface="Arial" panose="020B0604020202020204" pitchFamily="34" charset="0"/>
            </a:rPr>
            <a:t>Annex to Regulation (EC) No 853/2004 </a:t>
          </a:r>
        </a:p>
      </dgm:t>
    </dgm:pt>
    <dgm:pt modelId="{41126592-D888-452B-92F0-F984F568043C}" type="parTrans" cxnId="{168DDD0A-5507-4CC5-AFC5-E3F9AE8EA4AF}">
      <dgm:prSet/>
      <dgm:spPr/>
      <dgm:t>
        <a:bodyPr/>
        <a:lstStyle/>
        <a:p>
          <a:endParaRPr lang="en-GB" sz="2800"/>
        </a:p>
      </dgm:t>
    </dgm:pt>
    <dgm:pt modelId="{CA15DB6F-4A85-4C59-872A-CB269790CE10}" type="sibTrans" cxnId="{168DDD0A-5507-4CC5-AFC5-E3F9AE8EA4AF}">
      <dgm:prSet/>
      <dgm:spPr/>
      <dgm:t>
        <a:bodyPr/>
        <a:lstStyle/>
        <a:p>
          <a:endParaRPr lang="en-GB" sz="2800"/>
        </a:p>
      </dgm:t>
    </dgm:pt>
    <dgm:pt modelId="{D1B740D7-C394-40DC-A340-A0B39EDD58A6}">
      <dgm:prSet phldrT="[Text]" custT="1"/>
      <dgm:spPr/>
      <dgm:t>
        <a:bodyPr/>
        <a:lstStyle/>
        <a:p>
          <a:r>
            <a:rPr lang="en-GB" sz="1200" dirty="0">
              <a:latin typeface="Arial" panose="020B0604020202020204" pitchFamily="34" charset="0"/>
              <a:cs typeface="Arial" panose="020B0604020202020204" pitchFamily="34" charset="0"/>
            </a:rPr>
            <a:t>Commission Implementing Regulation (EU) 2019/627</a:t>
          </a:r>
        </a:p>
      </dgm:t>
    </dgm:pt>
    <dgm:pt modelId="{6B01EBE9-3BB1-4AB0-95B4-E3C289B2DE6E}" type="parTrans" cxnId="{8FBF3EA0-7061-4FF4-BCF5-6595D4A0AE74}">
      <dgm:prSet/>
      <dgm:spPr/>
      <dgm:t>
        <a:bodyPr/>
        <a:lstStyle/>
        <a:p>
          <a:endParaRPr lang="en-GB" sz="2800"/>
        </a:p>
      </dgm:t>
    </dgm:pt>
    <dgm:pt modelId="{E38E6E15-9E77-48C2-AEAF-D3B18E37B4A4}" type="sibTrans" cxnId="{8FBF3EA0-7061-4FF4-BCF5-6595D4A0AE74}">
      <dgm:prSet/>
      <dgm:spPr/>
      <dgm:t>
        <a:bodyPr/>
        <a:lstStyle/>
        <a:p>
          <a:endParaRPr lang="en-GB" sz="2800"/>
        </a:p>
      </dgm:t>
    </dgm:pt>
    <dgm:pt modelId="{B1DC0E28-E993-45BC-A768-C5E45B694487}">
      <dgm:prSet phldrT="[Text]" custT="1"/>
      <dgm:spPr/>
      <dgm:t>
        <a:bodyPr/>
        <a:lstStyle/>
        <a:p>
          <a:r>
            <a:rPr lang="en-GB" sz="1200" dirty="0">
              <a:latin typeface="Arial" panose="020B0604020202020204" pitchFamily="34" charset="0"/>
              <a:cs typeface="Arial" panose="020B0604020202020204" pitchFamily="34" charset="0"/>
            </a:rPr>
            <a:t>Regulation (EU) 2021/405 </a:t>
          </a:r>
        </a:p>
      </dgm:t>
    </dgm:pt>
    <dgm:pt modelId="{E33134D5-A0AD-44E9-A4A8-F9379727557A}" type="parTrans" cxnId="{E289C105-ED36-41B3-B3B6-7DDAEC526768}">
      <dgm:prSet/>
      <dgm:spPr/>
      <dgm:t>
        <a:bodyPr/>
        <a:lstStyle/>
        <a:p>
          <a:endParaRPr lang="en-GB" sz="2800"/>
        </a:p>
      </dgm:t>
    </dgm:pt>
    <dgm:pt modelId="{6D17F620-8BCC-4466-9A2A-1C4D05FF2350}" type="sibTrans" cxnId="{E289C105-ED36-41B3-B3B6-7DDAEC526768}">
      <dgm:prSet/>
      <dgm:spPr/>
      <dgm:t>
        <a:bodyPr/>
        <a:lstStyle/>
        <a:p>
          <a:endParaRPr lang="en-GB" sz="2800"/>
        </a:p>
      </dgm:t>
    </dgm:pt>
    <dgm:pt modelId="{F23A3C4B-C0D8-44E9-BB5D-793227EE9DE0}">
      <dgm:prSet phldrT="[Text]" custT="1"/>
      <dgm:spPr/>
      <dgm:t>
        <a:bodyPr/>
        <a:lstStyle/>
        <a:p>
          <a:r>
            <a:rPr lang="en-GB" sz="1200" dirty="0">
              <a:latin typeface="Arial" panose="020B0604020202020204" pitchFamily="34" charset="0"/>
              <a:cs typeface="Arial" panose="020B0604020202020204" pitchFamily="34" charset="0"/>
            </a:rPr>
            <a:t>Commission Delegated Regulation (EU) 2019/624</a:t>
          </a:r>
        </a:p>
      </dgm:t>
    </dgm:pt>
    <dgm:pt modelId="{F771EC60-DCAD-4D13-B651-6E14D15C9808}" type="parTrans" cxnId="{331D161D-2C84-46ED-A348-1B027C093556}">
      <dgm:prSet/>
      <dgm:spPr/>
      <dgm:t>
        <a:bodyPr/>
        <a:lstStyle/>
        <a:p>
          <a:endParaRPr lang="en-GB" sz="2800"/>
        </a:p>
      </dgm:t>
    </dgm:pt>
    <dgm:pt modelId="{19B65941-AF27-4E4C-933A-EC5022D0842F}" type="sibTrans" cxnId="{331D161D-2C84-46ED-A348-1B027C093556}">
      <dgm:prSet/>
      <dgm:spPr/>
      <dgm:t>
        <a:bodyPr/>
        <a:lstStyle/>
        <a:p>
          <a:endParaRPr lang="en-GB" sz="2800"/>
        </a:p>
      </dgm:t>
    </dgm:pt>
    <dgm:pt modelId="{7AD2B51D-B756-4410-B4EE-A96151CCD759}">
      <dgm:prSet phldrT="[Text]" custT="1"/>
      <dgm:spPr/>
      <dgm:t>
        <a:bodyPr/>
        <a:lstStyle/>
        <a:p>
          <a:r>
            <a:rPr lang="en-GB" sz="1200" dirty="0">
              <a:latin typeface="Arial" panose="020B0604020202020204" pitchFamily="34" charset="0"/>
              <a:cs typeface="Arial" panose="020B0604020202020204" pitchFamily="34" charset="0"/>
            </a:rPr>
            <a:t>Commission Delegated Regulation (EU) 2019/625</a:t>
          </a:r>
        </a:p>
      </dgm:t>
    </dgm:pt>
    <dgm:pt modelId="{C0EBD9F8-5311-4C2C-A528-D7C857C116B2}" type="parTrans" cxnId="{944E6F4D-52E9-4F64-8145-2F67BCA4BCB6}">
      <dgm:prSet/>
      <dgm:spPr/>
      <dgm:t>
        <a:bodyPr/>
        <a:lstStyle/>
        <a:p>
          <a:endParaRPr lang="en-GB" sz="2800"/>
        </a:p>
      </dgm:t>
    </dgm:pt>
    <dgm:pt modelId="{A14607E7-F442-47DD-A34C-B203D03022B0}" type="sibTrans" cxnId="{944E6F4D-52E9-4F64-8145-2F67BCA4BCB6}">
      <dgm:prSet/>
      <dgm:spPr/>
      <dgm:t>
        <a:bodyPr/>
        <a:lstStyle/>
        <a:p>
          <a:endParaRPr lang="en-GB" sz="2800"/>
        </a:p>
      </dgm:t>
    </dgm:pt>
    <dgm:pt modelId="{1332E3C0-CE92-4E4B-A2C6-AA74C4347239}">
      <dgm:prSet phldrT="[Text]" custT="1"/>
      <dgm:spPr>
        <a:solidFill>
          <a:srgbClr val="00B050"/>
        </a:solidFill>
      </dgm:spPr>
      <dgm:t>
        <a:bodyPr/>
        <a:lstStyle/>
        <a:p>
          <a:r>
            <a:rPr lang="en-GB" sz="1800" dirty="0"/>
            <a:t> </a:t>
          </a:r>
          <a:r>
            <a:rPr lang="en-GB" sz="1800" b="1" dirty="0"/>
            <a:t>Veterinary medicine monitoring and controls</a:t>
          </a:r>
        </a:p>
      </dgm:t>
    </dgm:pt>
    <dgm:pt modelId="{F75CA461-3B70-4B67-B60F-C9B75126D4F2}" type="parTrans" cxnId="{E2AA407E-900B-423A-B3E6-9FB72D4FDE55}">
      <dgm:prSet/>
      <dgm:spPr/>
      <dgm:t>
        <a:bodyPr/>
        <a:lstStyle/>
        <a:p>
          <a:endParaRPr lang="en-GB" sz="2800"/>
        </a:p>
      </dgm:t>
    </dgm:pt>
    <dgm:pt modelId="{DB1149F0-EDE0-4915-831F-D8327A0CA4DD}" type="sibTrans" cxnId="{E2AA407E-900B-423A-B3E6-9FB72D4FDE55}">
      <dgm:prSet/>
      <dgm:spPr/>
      <dgm:t>
        <a:bodyPr/>
        <a:lstStyle/>
        <a:p>
          <a:endParaRPr lang="en-GB" sz="2800"/>
        </a:p>
      </dgm:t>
    </dgm:pt>
    <dgm:pt modelId="{F5D25182-683D-45F9-8216-3FBE4BDFEF23}">
      <dgm:prSet phldrT="[Text]" custT="1"/>
      <dgm:spPr/>
      <dgm:t>
        <a:bodyPr/>
        <a:lstStyle/>
        <a:p>
          <a:r>
            <a:rPr lang="en-GB" sz="1200" dirty="0">
              <a:latin typeface="Arial" panose="020B0604020202020204" pitchFamily="34" charset="0"/>
              <a:cs typeface="Arial" panose="020B0604020202020204" pitchFamily="34" charset="0"/>
            </a:rPr>
            <a:t>COUNCIL DIRECTIVE 96/23/EC </a:t>
          </a:r>
          <a:endParaRPr lang="en-GB" sz="1200" b="1" dirty="0">
            <a:latin typeface="Arial" panose="020B0604020202020204" pitchFamily="34" charset="0"/>
            <a:cs typeface="Arial" panose="020B0604020202020204" pitchFamily="34" charset="0"/>
          </a:endParaRPr>
        </a:p>
      </dgm:t>
    </dgm:pt>
    <dgm:pt modelId="{59E4A06A-C3CF-44F2-9A70-2E845257F715}" type="parTrans" cxnId="{DA97A082-A933-4415-9E5C-78D68181185E}">
      <dgm:prSet/>
      <dgm:spPr/>
      <dgm:t>
        <a:bodyPr/>
        <a:lstStyle/>
        <a:p>
          <a:endParaRPr lang="en-GB" sz="2800"/>
        </a:p>
      </dgm:t>
    </dgm:pt>
    <dgm:pt modelId="{418B3B95-AFEB-41C5-B9DF-8F879278D134}" type="sibTrans" cxnId="{DA97A082-A933-4415-9E5C-78D68181185E}">
      <dgm:prSet/>
      <dgm:spPr/>
      <dgm:t>
        <a:bodyPr/>
        <a:lstStyle/>
        <a:p>
          <a:endParaRPr lang="en-GB" sz="2800"/>
        </a:p>
      </dgm:t>
    </dgm:pt>
    <dgm:pt modelId="{B745430C-B0FA-4A8B-BCDB-7ED38510CEA0}">
      <dgm:prSet phldrT="[Text]" custT="1"/>
      <dgm:spPr/>
      <dgm:t>
        <a:bodyPr/>
        <a:lstStyle/>
        <a:p>
          <a:r>
            <a:rPr lang="en-GB" sz="1200" dirty="0">
              <a:latin typeface="Arial" panose="020B0604020202020204" pitchFamily="34" charset="0"/>
              <a:cs typeface="Arial" panose="020B0604020202020204" pitchFamily="34" charset="0"/>
            </a:rPr>
            <a:t>Commission Decision 2011/163 </a:t>
          </a:r>
          <a:endParaRPr lang="en-GB" sz="1200" b="1" dirty="0">
            <a:latin typeface="Arial" panose="020B0604020202020204" pitchFamily="34" charset="0"/>
            <a:cs typeface="Arial" panose="020B0604020202020204" pitchFamily="34" charset="0"/>
          </a:endParaRPr>
        </a:p>
      </dgm:t>
    </dgm:pt>
    <dgm:pt modelId="{F984F912-947B-4F50-A020-903B438D485F}" type="parTrans" cxnId="{4EA1EC76-FC39-47A9-A417-00532AD59714}">
      <dgm:prSet/>
      <dgm:spPr/>
      <dgm:t>
        <a:bodyPr/>
        <a:lstStyle/>
        <a:p>
          <a:endParaRPr lang="en-GB" sz="2800"/>
        </a:p>
      </dgm:t>
    </dgm:pt>
    <dgm:pt modelId="{F58C0ADA-DF7B-4B64-9712-0F19B05620A0}" type="sibTrans" cxnId="{4EA1EC76-FC39-47A9-A417-00532AD59714}">
      <dgm:prSet/>
      <dgm:spPr/>
      <dgm:t>
        <a:bodyPr/>
        <a:lstStyle/>
        <a:p>
          <a:endParaRPr lang="en-GB" sz="2800"/>
        </a:p>
      </dgm:t>
    </dgm:pt>
    <dgm:pt modelId="{4F4EB9BD-CAD0-480D-A8DE-EEE8085FC73D}">
      <dgm:prSet phldrT="[Text]" custT="1"/>
      <dgm:spPr>
        <a:solidFill>
          <a:srgbClr val="FF0000"/>
        </a:solidFill>
      </dgm:spPr>
      <dgm:t>
        <a:bodyPr/>
        <a:lstStyle/>
        <a:p>
          <a:pPr>
            <a:buFont typeface="+mj-lt"/>
            <a:buAutoNum type="arabicPeriod"/>
          </a:pPr>
          <a:r>
            <a:rPr lang="en-GB" sz="1800" b="1"/>
            <a:t>Animal health </a:t>
          </a:r>
          <a:endParaRPr lang="en-GB" sz="1800" b="1" dirty="0"/>
        </a:p>
      </dgm:t>
    </dgm:pt>
    <dgm:pt modelId="{B6B785A0-0163-465B-B099-71F6EE89629F}" type="parTrans" cxnId="{49DDE9DB-2826-4F8C-8D22-C15F85658AF5}">
      <dgm:prSet/>
      <dgm:spPr/>
      <dgm:t>
        <a:bodyPr/>
        <a:lstStyle/>
        <a:p>
          <a:endParaRPr lang="en-GB" sz="2800"/>
        </a:p>
      </dgm:t>
    </dgm:pt>
    <dgm:pt modelId="{D02A9717-2040-41EB-A7B8-DCEA6F98E822}" type="sibTrans" cxnId="{49DDE9DB-2826-4F8C-8D22-C15F85658AF5}">
      <dgm:prSet/>
      <dgm:spPr/>
      <dgm:t>
        <a:bodyPr/>
        <a:lstStyle/>
        <a:p>
          <a:endParaRPr lang="en-GB" sz="2800"/>
        </a:p>
      </dgm:t>
    </dgm:pt>
    <dgm:pt modelId="{3746E914-32CE-46C1-8FEF-AA107C421EE5}">
      <dgm:prSet phldrT="[Text]" custT="1"/>
      <dgm:spPr/>
      <dgm:t>
        <a:bodyPr/>
        <a:lstStyle/>
        <a:p>
          <a:r>
            <a:rPr lang="en-GB" sz="1200" dirty="0">
              <a:latin typeface="Arial" panose="020B0604020202020204" pitchFamily="34" charset="0"/>
              <a:cs typeface="Arial" panose="020B0604020202020204" pitchFamily="34" charset="0"/>
            </a:rPr>
            <a:t>Regulation (EU) 2016/429</a:t>
          </a:r>
          <a:endParaRPr lang="en-GB" sz="1200" b="1" dirty="0">
            <a:latin typeface="Arial" panose="020B0604020202020204" pitchFamily="34" charset="0"/>
            <a:cs typeface="Arial" panose="020B0604020202020204" pitchFamily="34" charset="0"/>
          </a:endParaRPr>
        </a:p>
      </dgm:t>
    </dgm:pt>
    <dgm:pt modelId="{2BD3EA02-9ACB-48D1-9CC2-92012AEA5041}" type="parTrans" cxnId="{24979B79-F8BF-4D45-BE42-578E75602D24}">
      <dgm:prSet/>
      <dgm:spPr/>
      <dgm:t>
        <a:bodyPr/>
        <a:lstStyle/>
        <a:p>
          <a:endParaRPr lang="en-GB" sz="2800"/>
        </a:p>
      </dgm:t>
    </dgm:pt>
    <dgm:pt modelId="{BD5E2CEF-2F04-4CAD-8E8C-52B40706DFC0}" type="sibTrans" cxnId="{24979B79-F8BF-4D45-BE42-578E75602D24}">
      <dgm:prSet/>
      <dgm:spPr/>
      <dgm:t>
        <a:bodyPr/>
        <a:lstStyle/>
        <a:p>
          <a:endParaRPr lang="en-GB" sz="2800"/>
        </a:p>
      </dgm:t>
    </dgm:pt>
    <dgm:pt modelId="{A965397A-B836-426F-B38A-FF7F59AB83FC}">
      <dgm:prSet phldrT="[Text]" custT="1"/>
      <dgm:spPr/>
      <dgm:t>
        <a:bodyPr/>
        <a:lstStyle/>
        <a:p>
          <a:r>
            <a:rPr lang="en-GB" sz="1200" dirty="0">
              <a:latin typeface="Arial" panose="020B0604020202020204" pitchFamily="34" charset="0"/>
              <a:cs typeface="Arial" panose="020B0604020202020204" pitchFamily="34" charset="0"/>
            </a:rPr>
            <a:t>Regulation (EU) 2021/404</a:t>
          </a:r>
          <a:endParaRPr lang="en-GB" sz="1200" b="1" dirty="0">
            <a:latin typeface="Arial" panose="020B0604020202020204" pitchFamily="34" charset="0"/>
            <a:cs typeface="Arial" panose="020B0604020202020204" pitchFamily="34" charset="0"/>
          </a:endParaRPr>
        </a:p>
      </dgm:t>
    </dgm:pt>
    <dgm:pt modelId="{5D4F2665-2018-4CEC-905D-78F22E5737B6}" type="parTrans" cxnId="{A7FFAF05-384B-42D7-90FE-9BDE11FF7627}">
      <dgm:prSet/>
      <dgm:spPr/>
      <dgm:t>
        <a:bodyPr/>
        <a:lstStyle/>
        <a:p>
          <a:endParaRPr lang="en-GB" sz="2800"/>
        </a:p>
      </dgm:t>
    </dgm:pt>
    <dgm:pt modelId="{A2551533-5CFC-45F4-AB60-1A5E7FD45B12}" type="sibTrans" cxnId="{A7FFAF05-384B-42D7-90FE-9BDE11FF7627}">
      <dgm:prSet/>
      <dgm:spPr/>
      <dgm:t>
        <a:bodyPr/>
        <a:lstStyle/>
        <a:p>
          <a:endParaRPr lang="en-GB" sz="2800"/>
        </a:p>
      </dgm:t>
    </dgm:pt>
    <dgm:pt modelId="{B01808C5-B76D-4138-A3B2-A2796FEF3BD1}">
      <dgm:prSet phldrT="[Text]" custT="1"/>
      <dgm:spPr>
        <a:solidFill>
          <a:srgbClr val="FFC000"/>
        </a:solidFill>
      </dgm:spPr>
      <dgm:t>
        <a:bodyPr/>
        <a:lstStyle/>
        <a:p>
          <a:r>
            <a:rPr lang="en-GB" sz="1800" b="1" dirty="0">
              <a:latin typeface="Arial" panose="020B0604020202020204" pitchFamily="34" charset="0"/>
              <a:cs typeface="Arial" panose="020B0604020202020204" pitchFamily="34" charset="0"/>
            </a:rPr>
            <a:t>Certification</a:t>
          </a:r>
        </a:p>
      </dgm:t>
    </dgm:pt>
    <dgm:pt modelId="{C3DCF559-FAA8-404D-B656-CBF36D587A2B}" type="parTrans" cxnId="{110C52B9-97DA-45E5-A8E6-7130CC6EA96F}">
      <dgm:prSet/>
      <dgm:spPr/>
      <dgm:t>
        <a:bodyPr/>
        <a:lstStyle/>
        <a:p>
          <a:endParaRPr lang="en-GB" sz="2800"/>
        </a:p>
      </dgm:t>
    </dgm:pt>
    <dgm:pt modelId="{15F849CB-2417-42E6-9C1E-A98BF6CE2638}" type="sibTrans" cxnId="{110C52B9-97DA-45E5-A8E6-7130CC6EA96F}">
      <dgm:prSet/>
      <dgm:spPr/>
      <dgm:t>
        <a:bodyPr/>
        <a:lstStyle/>
        <a:p>
          <a:endParaRPr lang="en-GB" sz="2800"/>
        </a:p>
      </dgm:t>
    </dgm:pt>
    <dgm:pt modelId="{DD627F6A-25A5-440C-A759-5DE4A3A1AD8E}">
      <dgm:prSet phldrT="[Text]" custT="1"/>
      <dgm:spPr/>
      <dgm:t>
        <a:bodyPr/>
        <a:lstStyle/>
        <a:p>
          <a:r>
            <a:rPr lang="en-GB" sz="1200" dirty="0">
              <a:latin typeface="Arial" panose="020B0604020202020204" pitchFamily="34" charset="0"/>
              <a:cs typeface="Arial" panose="020B0604020202020204" pitchFamily="34" charset="0"/>
            </a:rPr>
            <a:t> CIR 2019/2235 </a:t>
          </a:r>
          <a:endParaRPr lang="en-GB" sz="1200" b="1" dirty="0">
            <a:latin typeface="Arial" panose="020B0604020202020204" pitchFamily="34" charset="0"/>
            <a:cs typeface="Arial" panose="020B0604020202020204" pitchFamily="34" charset="0"/>
          </a:endParaRPr>
        </a:p>
      </dgm:t>
    </dgm:pt>
    <dgm:pt modelId="{E080EE0C-4450-48FB-B732-B33BDADA0A09}" type="parTrans" cxnId="{5F9D2C90-8E38-4A25-B1EC-7A6E7A969DD2}">
      <dgm:prSet/>
      <dgm:spPr/>
      <dgm:t>
        <a:bodyPr/>
        <a:lstStyle/>
        <a:p>
          <a:endParaRPr lang="en-GB" sz="2800"/>
        </a:p>
      </dgm:t>
    </dgm:pt>
    <dgm:pt modelId="{F7D1C981-C983-4D54-9727-560C9E0EA5B3}" type="sibTrans" cxnId="{5F9D2C90-8E38-4A25-B1EC-7A6E7A969DD2}">
      <dgm:prSet/>
      <dgm:spPr/>
      <dgm:t>
        <a:bodyPr/>
        <a:lstStyle/>
        <a:p>
          <a:endParaRPr lang="en-GB" sz="2800"/>
        </a:p>
      </dgm:t>
    </dgm:pt>
    <dgm:pt modelId="{6D186C16-FCE6-4868-8C31-85525C78EC19}">
      <dgm:prSet phldrT="[Text]" custT="1"/>
      <dgm:spPr/>
      <dgm:t>
        <a:bodyPr/>
        <a:lstStyle/>
        <a:p>
          <a:r>
            <a:rPr lang="en-GB" sz="1200" dirty="0">
              <a:latin typeface="Arial" panose="020B0604020202020204" pitchFamily="34" charset="0"/>
              <a:cs typeface="Arial" panose="020B0604020202020204" pitchFamily="34" charset="0"/>
            </a:rPr>
            <a:t>Regulation (EU) 2016/429 </a:t>
          </a:r>
          <a:endParaRPr lang="en-GB" sz="1200" b="1" dirty="0">
            <a:latin typeface="Arial" panose="020B0604020202020204" pitchFamily="34" charset="0"/>
            <a:cs typeface="Arial" panose="020B0604020202020204" pitchFamily="34" charset="0"/>
          </a:endParaRPr>
        </a:p>
      </dgm:t>
    </dgm:pt>
    <dgm:pt modelId="{FFE768AF-FBA1-411A-8EA1-A6C4D79712AA}" type="parTrans" cxnId="{BA436866-4D56-4FA7-AB2A-6DC55A260745}">
      <dgm:prSet/>
      <dgm:spPr/>
      <dgm:t>
        <a:bodyPr/>
        <a:lstStyle/>
        <a:p>
          <a:endParaRPr lang="en-GB" sz="2800"/>
        </a:p>
      </dgm:t>
    </dgm:pt>
    <dgm:pt modelId="{D7FCF8EE-95B5-4321-84B2-7224A6F7F1AE}" type="sibTrans" cxnId="{BA436866-4D56-4FA7-AB2A-6DC55A260745}">
      <dgm:prSet/>
      <dgm:spPr/>
      <dgm:t>
        <a:bodyPr/>
        <a:lstStyle/>
        <a:p>
          <a:endParaRPr lang="en-GB" sz="2800"/>
        </a:p>
      </dgm:t>
    </dgm:pt>
    <dgm:pt modelId="{6D77639E-4D9F-4041-A231-18C51FB46BBF}">
      <dgm:prSet phldrT="[Text]" custT="1"/>
      <dgm:spPr/>
      <dgm:t>
        <a:bodyPr/>
        <a:lstStyle/>
        <a:p>
          <a:r>
            <a:rPr lang="pt-PT" sz="1200" b="0" dirty="0" err="1">
              <a:latin typeface="Arial" panose="020B0604020202020204" pitchFamily="34" charset="0"/>
              <a:cs typeface="Arial" panose="020B0604020202020204" pitchFamily="34" charset="0"/>
            </a:rPr>
            <a:t>Regulation</a:t>
          </a:r>
          <a:r>
            <a:rPr lang="pt-PT" sz="1200" b="1" dirty="0">
              <a:latin typeface="Arial" panose="020B0604020202020204" pitchFamily="34" charset="0"/>
              <a:cs typeface="Arial" panose="020B0604020202020204" pitchFamily="34" charset="0"/>
            </a:rPr>
            <a:t> </a:t>
          </a:r>
          <a:r>
            <a:rPr lang="en-GB" sz="1200" dirty="0">
              <a:latin typeface="Arial" panose="020B0604020202020204" pitchFamily="34" charset="0"/>
              <a:cs typeface="Arial" panose="020B0604020202020204" pitchFamily="34" charset="0"/>
            </a:rPr>
            <a:t>(EU) 2017/625 </a:t>
          </a:r>
          <a:endParaRPr lang="en-GB" sz="1200" b="1" dirty="0">
            <a:latin typeface="Arial" panose="020B0604020202020204" pitchFamily="34" charset="0"/>
            <a:cs typeface="Arial" panose="020B0604020202020204" pitchFamily="34" charset="0"/>
          </a:endParaRPr>
        </a:p>
      </dgm:t>
    </dgm:pt>
    <dgm:pt modelId="{E21F84F3-FF1B-4214-93F8-E9CF62A48FD0}" type="parTrans" cxnId="{3538C254-30BE-4084-8404-230139EF3F2D}">
      <dgm:prSet/>
      <dgm:spPr/>
      <dgm:t>
        <a:bodyPr/>
        <a:lstStyle/>
        <a:p>
          <a:endParaRPr lang="en-GB" sz="2800"/>
        </a:p>
      </dgm:t>
    </dgm:pt>
    <dgm:pt modelId="{06201D2C-8A82-4AAD-99F7-699FDD7F40D5}" type="sibTrans" cxnId="{3538C254-30BE-4084-8404-230139EF3F2D}">
      <dgm:prSet/>
      <dgm:spPr/>
      <dgm:t>
        <a:bodyPr/>
        <a:lstStyle/>
        <a:p>
          <a:endParaRPr lang="en-GB" sz="2800"/>
        </a:p>
      </dgm:t>
    </dgm:pt>
    <dgm:pt modelId="{E53E04DA-A6B2-4E92-9F37-413F0605DA8A}" type="pres">
      <dgm:prSet presAssocID="{20BB7A92-ED36-498F-BEF9-992B388BECB5}" presName="Name0" presStyleCnt="0">
        <dgm:presLayoutVars>
          <dgm:dir/>
          <dgm:animLvl val="lvl"/>
          <dgm:resizeHandles val="exact"/>
        </dgm:presLayoutVars>
      </dgm:prSet>
      <dgm:spPr/>
    </dgm:pt>
    <dgm:pt modelId="{1F73CEA1-C860-408B-B937-6D3A8F08849E}" type="pres">
      <dgm:prSet presAssocID="{B01808C5-B76D-4138-A3B2-A2796FEF3BD1}" presName="boxAndChildren" presStyleCnt="0"/>
      <dgm:spPr/>
    </dgm:pt>
    <dgm:pt modelId="{3154300F-A0FC-40B0-87F2-73B826BBCB1C}" type="pres">
      <dgm:prSet presAssocID="{B01808C5-B76D-4138-A3B2-A2796FEF3BD1}" presName="parentTextBox" presStyleLbl="node1" presStyleIdx="0" presStyleCnt="6"/>
      <dgm:spPr/>
    </dgm:pt>
    <dgm:pt modelId="{AE01CE5A-902A-4C4D-9365-3EA9493FD83D}" type="pres">
      <dgm:prSet presAssocID="{B01808C5-B76D-4138-A3B2-A2796FEF3BD1}" presName="entireBox" presStyleLbl="node1" presStyleIdx="0" presStyleCnt="6"/>
      <dgm:spPr/>
    </dgm:pt>
    <dgm:pt modelId="{2EC465B3-C977-4FE8-ABF6-1FB4189AA56C}" type="pres">
      <dgm:prSet presAssocID="{B01808C5-B76D-4138-A3B2-A2796FEF3BD1}" presName="descendantBox" presStyleCnt="0"/>
      <dgm:spPr/>
    </dgm:pt>
    <dgm:pt modelId="{D1E1976C-F20E-412C-97F5-C73C919605C1}" type="pres">
      <dgm:prSet presAssocID="{DD627F6A-25A5-440C-A759-5DE4A3A1AD8E}" presName="childTextBox" presStyleLbl="fgAccFollowNode1" presStyleIdx="0" presStyleCnt="16">
        <dgm:presLayoutVars>
          <dgm:bulletEnabled val="1"/>
        </dgm:presLayoutVars>
      </dgm:prSet>
      <dgm:spPr/>
    </dgm:pt>
    <dgm:pt modelId="{008AFDF9-F6F7-4FD2-8AEC-1013C9095441}" type="pres">
      <dgm:prSet presAssocID="{6D186C16-FCE6-4868-8C31-85525C78EC19}" presName="childTextBox" presStyleLbl="fgAccFollowNode1" presStyleIdx="1" presStyleCnt="16">
        <dgm:presLayoutVars>
          <dgm:bulletEnabled val="1"/>
        </dgm:presLayoutVars>
      </dgm:prSet>
      <dgm:spPr/>
    </dgm:pt>
    <dgm:pt modelId="{2BEF40C5-35A4-4BAA-AA40-418EE2DB9BE7}" type="pres">
      <dgm:prSet presAssocID="{6D77639E-4D9F-4041-A231-18C51FB46BBF}" presName="childTextBox" presStyleLbl="fgAccFollowNode1" presStyleIdx="2" presStyleCnt="16">
        <dgm:presLayoutVars>
          <dgm:bulletEnabled val="1"/>
        </dgm:presLayoutVars>
      </dgm:prSet>
      <dgm:spPr/>
    </dgm:pt>
    <dgm:pt modelId="{D41A00B3-C38F-4344-8953-165C5FC0FD20}" type="pres">
      <dgm:prSet presAssocID="{D02A9717-2040-41EB-A7B8-DCEA6F98E822}" presName="sp" presStyleCnt="0"/>
      <dgm:spPr/>
    </dgm:pt>
    <dgm:pt modelId="{5A66008F-F288-4EB8-BB42-D4928E260A24}" type="pres">
      <dgm:prSet presAssocID="{4F4EB9BD-CAD0-480D-A8DE-EEE8085FC73D}" presName="arrowAndChildren" presStyleCnt="0"/>
      <dgm:spPr/>
    </dgm:pt>
    <dgm:pt modelId="{86DA27E7-6A68-4A49-AA28-AD7999080967}" type="pres">
      <dgm:prSet presAssocID="{4F4EB9BD-CAD0-480D-A8DE-EEE8085FC73D}" presName="parentTextArrow" presStyleLbl="node1" presStyleIdx="0" presStyleCnt="6"/>
      <dgm:spPr/>
    </dgm:pt>
    <dgm:pt modelId="{61B4C1A0-58F0-4406-8DA3-163477EFDBB2}" type="pres">
      <dgm:prSet presAssocID="{4F4EB9BD-CAD0-480D-A8DE-EEE8085FC73D}" presName="arrow" presStyleLbl="node1" presStyleIdx="1" presStyleCnt="6"/>
      <dgm:spPr/>
    </dgm:pt>
    <dgm:pt modelId="{8D317043-8BE3-4699-91C9-589AB3C8E05A}" type="pres">
      <dgm:prSet presAssocID="{4F4EB9BD-CAD0-480D-A8DE-EEE8085FC73D}" presName="descendantArrow" presStyleCnt="0"/>
      <dgm:spPr/>
    </dgm:pt>
    <dgm:pt modelId="{168B6F12-007C-4942-9D2E-E6E2F33C6062}" type="pres">
      <dgm:prSet presAssocID="{3746E914-32CE-46C1-8FEF-AA107C421EE5}" presName="childTextArrow" presStyleLbl="fgAccFollowNode1" presStyleIdx="3" presStyleCnt="16">
        <dgm:presLayoutVars>
          <dgm:bulletEnabled val="1"/>
        </dgm:presLayoutVars>
      </dgm:prSet>
      <dgm:spPr/>
    </dgm:pt>
    <dgm:pt modelId="{81F2DAB3-E185-4150-90AC-E6C2ED24D24F}" type="pres">
      <dgm:prSet presAssocID="{A965397A-B836-426F-B38A-FF7F59AB83FC}" presName="childTextArrow" presStyleLbl="fgAccFollowNode1" presStyleIdx="4" presStyleCnt="16">
        <dgm:presLayoutVars>
          <dgm:bulletEnabled val="1"/>
        </dgm:presLayoutVars>
      </dgm:prSet>
      <dgm:spPr/>
    </dgm:pt>
    <dgm:pt modelId="{D16CAB6B-6F67-4CF7-A933-F2B6F2280315}" type="pres">
      <dgm:prSet presAssocID="{DB1149F0-EDE0-4915-831F-D8327A0CA4DD}" presName="sp" presStyleCnt="0"/>
      <dgm:spPr/>
    </dgm:pt>
    <dgm:pt modelId="{6C62F347-DE58-46B9-85CF-9EB0BD51CA1D}" type="pres">
      <dgm:prSet presAssocID="{1332E3C0-CE92-4E4B-A2C6-AA74C4347239}" presName="arrowAndChildren" presStyleCnt="0"/>
      <dgm:spPr/>
    </dgm:pt>
    <dgm:pt modelId="{EB93CA41-FFE8-4DDB-BF75-BE0AE700FD8C}" type="pres">
      <dgm:prSet presAssocID="{1332E3C0-CE92-4E4B-A2C6-AA74C4347239}" presName="parentTextArrow" presStyleLbl="node1" presStyleIdx="1" presStyleCnt="6"/>
      <dgm:spPr/>
    </dgm:pt>
    <dgm:pt modelId="{24E8E0F2-E860-4641-A337-0AE71A7E67F0}" type="pres">
      <dgm:prSet presAssocID="{1332E3C0-CE92-4E4B-A2C6-AA74C4347239}" presName="arrow" presStyleLbl="node1" presStyleIdx="2" presStyleCnt="6"/>
      <dgm:spPr/>
    </dgm:pt>
    <dgm:pt modelId="{B5627405-042C-4C5E-8298-104DA818A59A}" type="pres">
      <dgm:prSet presAssocID="{1332E3C0-CE92-4E4B-A2C6-AA74C4347239}" presName="descendantArrow" presStyleCnt="0"/>
      <dgm:spPr/>
    </dgm:pt>
    <dgm:pt modelId="{A8CB9EBA-16F7-4D62-A507-E7E9B51B172B}" type="pres">
      <dgm:prSet presAssocID="{F5D25182-683D-45F9-8216-3FBE4BDFEF23}" presName="childTextArrow" presStyleLbl="fgAccFollowNode1" presStyleIdx="5" presStyleCnt="16">
        <dgm:presLayoutVars>
          <dgm:bulletEnabled val="1"/>
        </dgm:presLayoutVars>
      </dgm:prSet>
      <dgm:spPr/>
    </dgm:pt>
    <dgm:pt modelId="{A97EC79B-4A76-48DB-B46A-AEB829E0EA8B}" type="pres">
      <dgm:prSet presAssocID="{B745430C-B0FA-4A8B-BCDB-7ED38510CEA0}" presName="childTextArrow" presStyleLbl="fgAccFollowNode1" presStyleIdx="6" presStyleCnt="16">
        <dgm:presLayoutVars>
          <dgm:bulletEnabled val="1"/>
        </dgm:presLayoutVars>
      </dgm:prSet>
      <dgm:spPr/>
    </dgm:pt>
    <dgm:pt modelId="{56A126D1-EE82-40B7-98B7-B005743718F5}" type="pres">
      <dgm:prSet presAssocID="{0A3D1F4A-E8F0-4FC3-BA9E-3C6463D01056}" presName="sp" presStyleCnt="0"/>
      <dgm:spPr/>
    </dgm:pt>
    <dgm:pt modelId="{32963190-94CC-4CC7-A570-E89850B7257F}" type="pres">
      <dgm:prSet presAssocID="{2E01D48B-3453-4498-8B87-DA1E57462D38}" presName="arrowAndChildren" presStyleCnt="0"/>
      <dgm:spPr/>
    </dgm:pt>
    <dgm:pt modelId="{3FB06F85-64CF-437E-A1B9-81A8C61792EC}" type="pres">
      <dgm:prSet presAssocID="{2E01D48B-3453-4498-8B87-DA1E57462D38}" presName="parentTextArrow" presStyleLbl="node1" presStyleIdx="2" presStyleCnt="6"/>
      <dgm:spPr/>
    </dgm:pt>
    <dgm:pt modelId="{4C02A599-7F97-4EDA-938E-AB2EC866986B}" type="pres">
      <dgm:prSet presAssocID="{2E01D48B-3453-4498-8B87-DA1E57462D38}" presName="arrow" presStyleLbl="node1" presStyleIdx="3" presStyleCnt="6"/>
      <dgm:spPr/>
    </dgm:pt>
    <dgm:pt modelId="{0B67BB50-9B4C-46AA-BD0B-DCB3E5C18FF7}" type="pres">
      <dgm:prSet presAssocID="{2E01D48B-3453-4498-8B87-DA1E57462D38}" presName="descendantArrow" presStyleCnt="0"/>
      <dgm:spPr/>
    </dgm:pt>
    <dgm:pt modelId="{79699C4C-AE9F-4F16-8FCB-7899059741B6}" type="pres">
      <dgm:prSet presAssocID="{1137D3B5-79AB-464B-B783-AE18C9624C92}" presName="childTextArrow" presStyleLbl="fgAccFollowNode1" presStyleIdx="7" presStyleCnt="16">
        <dgm:presLayoutVars>
          <dgm:bulletEnabled val="1"/>
        </dgm:presLayoutVars>
      </dgm:prSet>
      <dgm:spPr/>
    </dgm:pt>
    <dgm:pt modelId="{23E01472-2610-4079-9D10-48E70E7A5BFE}" type="pres">
      <dgm:prSet presAssocID="{D1B740D7-C394-40DC-A340-A0B39EDD58A6}" presName="childTextArrow" presStyleLbl="fgAccFollowNode1" presStyleIdx="8" presStyleCnt="16">
        <dgm:presLayoutVars>
          <dgm:bulletEnabled val="1"/>
        </dgm:presLayoutVars>
      </dgm:prSet>
      <dgm:spPr/>
    </dgm:pt>
    <dgm:pt modelId="{4EA575A5-4FD9-4747-BEF1-3E379AE8C0AF}" type="pres">
      <dgm:prSet presAssocID="{F23A3C4B-C0D8-44E9-BB5D-793227EE9DE0}" presName="childTextArrow" presStyleLbl="fgAccFollowNode1" presStyleIdx="9" presStyleCnt="16">
        <dgm:presLayoutVars>
          <dgm:bulletEnabled val="1"/>
        </dgm:presLayoutVars>
      </dgm:prSet>
      <dgm:spPr/>
    </dgm:pt>
    <dgm:pt modelId="{1D9F24E1-FC44-4A88-B21D-DCD0C729F50C}" type="pres">
      <dgm:prSet presAssocID="{7AD2B51D-B756-4410-B4EE-A96151CCD759}" presName="childTextArrow" presStyleLbl="fgAccFollowNode1" presStyleIdx="10" presStyleCnt="16">
        <dgm:presLayoutVars>
          <dgm:bulletEnabled val="1"/>
        </dgm:presLayoutVars>
      </dgm:prSet>
      <dgm:spPr/>
    </dgm:pt>
    <dgm:pt modelId="{15B94BB4-6512-4ED0-84AC-C82FD2CD370E}" type="pres">
      <dgm:prSet presAssocID="{FFB834EF-64AF-4671-A258-E579F0B63486}" presName="sp" presStyleCnt="0"/>
      <dgm:spPr/>
    </dgm:pt>
    <dgm:pt modelId="{B434FDD5-A797-46EA-BA1C-CA19BE57875B}" type="pres">
      <dgm:prSet presAssocID="{A2BFC922-F18F-473D-BA41-2A6711E5DDF9}" presName="arrowAndChildren" presStyleCnt="0"/>
      <dgm:spPr/>
    </dgm:pt>
    <dgm:pt modelId="{E8D5E888-0159-430C-ABF7-DF3215C432A8}" type="pres">
      <dgm:prSet presAssocID="{A2BFC922-F18F-473D-BA41-2A6711E5DDF9}" presName="parentTextArrow" presStyleLbl="node1" presStyleIdx="3" presStyleCnt="6"/>
      <dgm:spPr/>
    </dgm:pt>
    <dgm:pt modelId="{4BB3685F-C89C-44E7-91DF-1F02CDCDE305}" type="pres">
      <dgm:prSet presAssocID="{A2BFC922-F18F-473D-BA41-2A6711E5DDF9}" presName="arrow" presStyleLbl="node1" presStyleIdx="4" presStyleCnt="6"/>
      <dgm:spPr/>
    </dgm:pt>
    <dgm:pt modelId="{6E1F3A3A-AD0B-4206-AF30-49703CF87F69}" type="pres">
      <dgm:prSet presAssocID="{A2BFC922-F18F-473D-BA41-2A6711E5DDF9}" presName="descendantArrow" presStyleCnt="0"/>
      <dgm:spPr/>
    </dgm:pt>
    <dgm:pt modelId="{C1501436-1BEB-446E-8C43-7AF3178162A5}" type="pres">
      <dgm:prSet presAssocID="{9B2A2CD4-BCAE-43D5-8D6D-D0F8121011A3}" presName="childTextArrow" presStyleLbl="fgAccFollowNode1" presStyleIdx="11" presStyleCnt="16">
        <dgm:presLayoutVars>
          <dgm:bulletEnabled val="1"/>
        </dgm:presLayoutVars>
      </dgm:prSet>
      <dgm:spPr/>
    </dgm:pt>
    <dgm:pt modelId="{D14AFE44-FBE7-462C-9D4E-03B168A09D7B}" type="pres">
      <dgm:prSet presAssocID="{794A5763-5E5E-4DA9-83AF-96EB649D1A27}" presName="childTextArrow" presStyleLbl="fgAccFollowNode1" presStyleIdx="12" presStyleCnt="16">
        <dgm:presLayoutVars>
          <dgm:bulletEnabled val="1"/>
        </dgm:presLayoutVars>
      </dgm:prSet>
      <dgm:spPr/>
    </dgm:pt>
    <dgm:pt modelId="{1AC8D8A5-9344-45D7-B62F-B4926D0DDFD5}" type="pres">
      <dgm:prSet presAssocID="{B1DC0E28-E993-45BC-A768-C5E45B694487}" presName="childTextArrow" presStyleLbl="fgAccFollowNode1" presStyleIdx="13" presStyleCnt="16">
        <dgm:presLayoutVars>
          <dgm:bulletEnabled val="1"/>
        </dgm:presLayoutVars>
      </dgm:prSet>
      <dgm:spPr/>
    </dgm:pt>
    <dgm:pt modelId="{C9AE09DA-DE01-4720-9737-607CF72FF2E3}" type="pres">
      <dgm:prSet presAssocID="{31320158-5F5E-4E80-9088-643860D3B38D}" presName="sp" presStyleCnt="0"/>
      <dgm:spPr/>
    </dgm:pt>
    <dgm:pt modelId="{1660B760-1FFF-44BE-9C30-2F07DDC55F8F}" type="pres">
      <dgm:prSet presAssocID="{78B9ACC0-D55B-486A-8819-927874BA0808}" presName="arrowAndChildren" presStyleCnt="0"/>
      <dgm:spPr/>
    </dgm:pt>
    <dgm:pt modelId="{2EEEF049-FA5D-48F9-95A1-C5B45C28FF9B}" type="pres">
      <dgm:prSet presAssocID="{78B9ACC0-D55B-486A-8819-927874BA0808}" presName="parentTextArrow" presStyleLbl="node1" presStyleIdx="4" presStyleCnt="6"/>
      <dgm:spPr/>
    </dgm:pt>
    <dgm:pt modelId="{E68F7480-9375-4871-BE0A-9DEF4154C5D0}" type="pres">
      <dgm:prSet presAssocID="{78B9ACC0-D55B-486A-8819-927874BA0808}" presName="arrow" presStyleLbl="node1" presStyleIdx="5" presStyleCnt="6"/>
      <dgm:spPr/>
    </dgm:pt>
    <dgm:pt modelId="{BAB7AB23-F330-4001-AB7D-D240FC699525}" type="pres">
      <dgm:prSet presAssocID="{78B9ACC0-D55B-486A-8819-927874BA0808}" presName="descendantArrow" presStyleCnt="0"/>
      <dgm:spPr/>
    </dgm:pt>
    <dgm:pt modelId="{CE08A904-D358-4538-BD26-E33173D968EE}" type="pres">
      <dgm:prSet presAssocID="{54EEF983-4A68-44DF-B2D5-6307313CCF43}" presName="childTextArrow" presStyleLbl="fgAccFollowNode1" presStyleIdx="14" presStyleCnt="16">
        <dgm:presLayoutVars>
          <dgm:bulletEnabled val="1"/>
        </dgm:presLayoutVars>
      </dgm:prSet>
      <dgm:spPr/>
    </dgm:pt>
    <dgm:pt modelId="{E5307B52-97D6-474F-874B-F45B30298CD1}" type="pres">
      <dgm:prSet presAssocID="{D308D9B1-FD9D-48C2-A002-98C855808EE5}" presName="childTextArrow" presStyleLbl="fgAccFollowNode1" presStyleIdx="15" presStyleCnt="16">
        <dgm:presLayoutVars>
          <dgm:bulletEnabled val="1"/>
        </dgm:presLayoutVars>
      </dgm:prSet>
      <dgm:spPr/>
    </dgm:pt>
  </dgm:ptLst>
  <dgm:cxnLst>
    <dgm:cxn modelId="{A7FFAF05-384B-42D7-90FE-9BDE11FF7627}" srcId="{4F4EB9BD-CAD0-480D-A8DE-EEE8085FC73D}" destId="{A965397A-B836-426F-B38A-FF7F59AB83FC}" srcOrd="1" destOrd="0" parTransId="{5D4F2665-2018-4CEC-905D-78F22E5737B6}" sibTransId="{A2551533-5CFC-45F4-AB60-1A5E7FD45B12}"/>
    <dgm:cxn modelId="{E289C105-ED36-41B3-B3B6-7DDAEC526768}" srcId="{A2BFC922-F18F-473D-BA41-2A6711E5DDF9}" destId="{B1DC0E28-E993-45BC-A768-C5E45B694487}" srcOrd="2" destOrd="0" parTransId="{E33134D5-A0AD-44E9-A4A8-F9379727557A}" sibTransId="{6D17F620-8BCC-4466-9A2A-1C4D05FF2350}"/>
    <dgm:cxn modelId="{168DDD0A-5507-4CC5-AFC5-E3F9AE8EA4AF}" srcId="{2E01D48B-3453-4498-8B87-DA1E57462D38}" destId="{1137D3B5-79AB-464B-B783-AE18C9624C92}" srcOrd="0" destOrd="0" parTransId="{41126592-D888-452B-92F0-F984F568043C}" sibTransId="{CA15DB6F-4A85-4C59-872A-CB269790CE10}"/>
    <dgm:cxn modelId="{B6216A17-2B54-46DE-99E7-173388C46444}" type="presOf" srcId="{20BB7A92-ED36-498F-BEF9-992B388BECB5}" destId="{E53E04DA-A6B2-4E92-9F37-413F0605DA8A}" srcOrd="0" destOrd="0" presId="urn:microsoft.com/office/officeart/2005/8/layout/process4"/>
    <dgm:cxn modelId="{048DC918-9426-4C2E-A20F-2F14775D9C60}" type="presOf" srcId="{A2BFC922-F18F-473D-BA41-2A6711E5DDF9}" destId="{4BB3685F-C89C-44E7-91DF-1F02CDCDE305}" srcOrd="1" destOrd="0" presId="urn:microsoft.com/office/officeart/2005/8/layout/process4"/>
    <dgm:cxn modelId="{AC14C71C-DAC1-4932-926C-B549B7F31077}" type="presOf" srcId="{D308D9B1-FD9D-48C2-A002-98C855808EE5}" destId="{E5307B52-97D6-474F-874B-F45B30298CD1}" srcOrd="0" destOrd="0" presId="urn:microsoft.com/office/officeart/2005/8/layout/process4"/>
    <dgm:cxn modelId="{331D161D-2C84-46ED-A348-1B027C093556}" srcId="{2E01D48B-3453-4498-8B87-DA1E57462D38}" destId="{F23A3C4B-C0D8-44E9-BB5D-793227EE9DE0}" srcOrd="2" destOrd="0" parTransId="{F771EC60-DCAD-4D13-B651-6E14D15C9808}" sibTransId="{19B65941-AF27-4E4C-933A-EC5022D0842F}"/>
    <dgm:cxn modelId="{A2211632-D65E-4970-A00C-308D1FBB9039}" type="presOf" srcId="{1332E3C0-CE92-4E4B-A2C6-AA74C4347239}" destId="{EB93CA41-FFE8-4DDB-BF75-BE0AE700FD8C}" srcOrd="0" destOrd="0" presId="urn:microsoft.com/office/officeart/2005/8/layout/process4"/>
    <dgm:cxn modelId="{53BC3433-3A46-4702-B019-6A5D6E31BF7D}" type="presOf" srcId="{78B9ACC0-D55B-486A-8819-927874BA0808}" destId="{2EEEF049-FA5D-48F9-95A1-C5B45C28FF9B}" srcOrd="0" destOrd="0" presId="urn:microsoft.com/office/officeart/2005/8/layout/process4"/>
    <dgm:cxn modelId="{7CA19040-BC8A-4DD3-AC23-FFA3FE1B2746}" type="presOf" srcId="{4F4EB9BD-CAD0-480D-A8DE-EEE8085FC73D}" destId="{61B4C1A0-58F0-4406-8DA3-163477EFDBB2}" srcOrd="1" destOrd="0" presId="urn:microsoft.com/office/officeart/2005/8/layout/process4"/>
    <dgm:cxn modelId="{944E6F4D-52E9-4F64-8145-2F67BCA4BCB6}" srcId="{2E01D48B-3453-4498-8B87-DA1E57462D38}" destId="{7AD2B51D-B756-4410-B4EE-A96151CCD759}" srcOrd="3" destOrd="0" parTransId="{C0EBD9F8-5311-4C2C-A528-D7C857C116B2}" sibTransId="{A14607E7-F442-47DD-A34C-B203D03022B0}"/>
    <dgm:cxn modelId="{3F613C4F-3980-4DE7-96D9-18B3369BD665}" type="presOf" srcId="{D1B740D7-C394-40DC-A340-A0B39EDD58A6}" destId="{23E01472-2610-4079-9D10-48E70E7A5BFE}" srcOrd="0" destOrd="0" presId="urn:microsoft.com/office/officeart/2005/8/layout/process4"/>
    <dgm:cxn modelId="{3B087953-A6A4-4A83-9ECA-5B89F3F2D565}" type="presOf" srcId="{B01808C5-B76D-4138-A3B2-A2796FEF3BD1}" destId="{3154300F-A0FC-40B0-87F2-73B826BBCB1C}" srcOrd="0" destOrd="0" presId="urn:microsoft.com/office/officeart/2005/8/layout/process4"/>
    <dgm:cxn modelId="{3538C254-30BE-4084-8404-230139EF3F2D}" srcId="{B01808C5-B76D-4138-A3B2-A2796FEF3BD1}" destId="{6D77639E-4D9F-4041-A231-18C51FB46BBF}" srcOrd="2" destOrd="0" parTransId="{E21F84F3-FF1B-4214-93F8-E9CF62A48FD0}" sibTransId="{06201D2C-8A82-4AAD-99F7-699FDD7F40D5}"/>
    <dgm:cxn modelId="{DD86E558-8C8B-49CF-BAB7-EBEE8C343152}" type="presOf" srcId="{A2BFC922-F18F-473D-BA41-2A6711E5DDF9}" destId="{E8D5E888-0159-430C-ABF7-DF3215C432A8}" srcOrd="0" destOrd="0" presId="urn:microsoft.com/office/officeart/2005/8/layout/process4"/>
    <dgm:cxn modelId="{D0B17359-EA6C-408E-91D4-8DA5F79D406F}" srcId="{20BB7A92-ED36-498F-BEF9-992B388BECB5}" destId="{2E01D48B-3453-4498-8B87-DA1E57462D38}" srcOrd="2" destOrd="0" parTransId="{21B8A072-E03F-4EBF-86AA-7CC875C44FAA}" sibTransId="{0A3D1F4A-E8F0-4FC3-BA9E-3C6463D01056}"/>
    <dgm:cxn modelId="{6DC16F5C-F3BA-4C64-B1EA-23F6EEA330D7}" type="presOf" srcId="{6D186C16-FCE6-4868-8C31-85525C78EC19}" destId="{008AFDF9-F6F7-4FD2-8AEC-1013C9095441}" srcOrd="0" destOrd="0" presId="urn:microsoft.com/office/officeart/2005/8/layout/process4"/>
    <dgm:cxn modelId="{98957862-7585-44E6-B4A1-7EC668D5DFC3}" srcId="{78B9ACC0-D55B-486A-8819-927874BA0808}" destId="{54EEF983-4A68-44DF-B2D5-6307313CCF43}" srcOrd="0" destOrd="0" parTransId="{071B1AAC-AF13-4078-B63E-E5BBE045B7C9}" sibTransId="{B07F1FFE-8066-4355-B80A-61EECB43DBDC}"/>
    <dgm:cxn modelId="{BA436866-4D56-4FA7-AB2A-6DC55A260745}" srcId="{B01808C5-B76D-4138-A3B2-A2796FEF3BD1}" destId="{6D186C16-FCE6-4868-8C31-85525C78EC19}" srcOrd="1" destOrd="0" parTransId="{FFE768AF-FBA1-411A-8EA1-A6C4D79712AA}" sibTransId="{D7FCF8EE-95B5-4321-84B2-7224A6F7F1AE}"/>
    <dgm:cxn modelId="{16BAC968-0695-46AA-A38F-FC165E1C3C5D}" type="presOf" srcId="{A965397A-B836-426F-B38A-FF7F59AB83FC}" destId="{81F2DAB3-E185-4150-90AC-E6C2ED24D24F}" srcOrd="0" destOrd="0" presId="urn:microsoft.com/office/officeart/2005/8/layout/process4"/>
    <dgm:cxn modelId="{16CCCE6D-40AA-4C6F-B5E5-C3AE9DE526FC}" type="presOf" srcId="{2E01D48B-3453-4498-8B87-DA1E57462D38}" destId="{4C02A599-7F97-4EDA-938E-AB2EC866986B}" srcOrd="1" destOrd="0" presId="urn:microsoft.com/office/officeart/2005/8/layout/process4"/>
    <dgm:cxn modelId="{DAA97A72-086A-4E7B-8C56-BCD2624951D2}" srcId="{20BB7A92-ED36-498F-BEF9-992B388BECB5}" destId="{78B9ACC0-D55B-486A-8819-927874BA0808}" srcOrd="0" destOrd="0" parTransId="{7051FC54-C7D6-494E-8FB9-0D8953489196}" sibTransId="{31320158-5F5E-4E80-9088-643860D3B38D}"/>
    <dgm:cxn modelId="{B1125D74-1D9B-44F0-ACE7-616FC31DB5AA}" srcId="{78B9ACC0-D55B-486A-8819-927874BA0808}" destId="{D308D9B1-FD9D-48C2-A002-98C855808EE5}" srcOrd="1" destOrd="0" parTransId="{DE2E4C01-BBEC-48A5-99CB-C07F267AD08B}" sibTransId="{F8195191-BA83-4871-AA82-A4D7E7B443F2}"/>
    <dgm:cxn modelId="{343D8D75-20B9-41C0-88F3-E9557BC137F2}" type="presOf" srcId="{9B2A2CD4-BCAE-43D5-8D6D-D0F8121011A3}" destId="{C1501436-1BEB-446E-8C43-7AF3178162A5}" srcOrd="0" destOrd="0" presId="urn:microsoft.com/office/officeart/2005/8/layout/process4"/>
    <dgm:cxn modelId="{4EA1EC76-FC39-47A9-A417-00532AD59714}" srcId="{1332E3C0-CE92-4E4B-A2C6-AA74C4347239}" destId="{B745430C-B0FA-4A8B-BCDB-7ED38510CEA0}" srcOrd="1" destOrd="0" parTransId="{F984F912-947B-4F50-A020-903B438D485F}" sibTransId="{F58C0ADA-DF7B-4B64-9712-0F19B05620A0}"/>
    <dgm:cxn modelId="{24979B79-F8BF-4D45-BE42-578E75602D24}" srcId="{4F4EB9BD-CAD0-480D-A8DE-EEE8085FC73D}" destId="{3746E914-32CE-46C1-8FEF-AA107C421EE5}" srcOrd="0" destOrd="0" parTransId="{2BD3EA02-9ACB-48D1-9CC2-92012AEA5041}" sibTransId="{BD5E2CEF-2F04-4CAD-8E8C-52B40706DFC0}"/>
    <dgm:cxn modelId="{BABDA479-E010-4980-9210-F8BBE03FEF86}" type="presOf" srcId="{3746E914-32CE-46C1-8FEF-AA107C421EE5}" destId="{168B6F12-007C-4942-9D2E-E6E2F33C6062}" srcOrd="0" destOrd="0" presId="urn:microsoft.com/office/officeart/2005/8/layout/process4"/>
    <dgm:cxn modelId="{6EE2097E-7640-4C6B-A661-063638399CEB}" type="presOf" srcId="{78B9ACC0-D55B-486A-8819-927874BA0808}" destId="{E68F7480-9375-4871-BE0A-9DEF4154C5D0}" srcOrd="1" destOrd="0" presId="urn:microsoft.com/office/officeart/2005/8/layout/process4"/>
    <dgm:cxn modelId="{E2AA407E-900B-423A-B3E6-9FB72D4FDE55}" srcId="{20BB7A92-ED36-498F-BEF9-992B388BECB5}" destId="{1332E3C0-CE92-4E4B-A2C6-AA74C4347239}" srcOrd="3" destOrd="0" parTransId="{F75CA461-3B70-4B67-B60F-C9B75126D4F2}" sibTransId="{DB1149F0-EDE0-4915-831F-D8327A0CA4DD}"/>
    <dgm:cxn modelId="{271E8B7F-28E6-4A2D-AA99-11D0189B9F2F}" type="presOf" srcId="{B01808C5-B76D-4138-A3B2-A2796FEF3BD1}" destId="{AE01CE5A-902A-4C4D-9365-3EA9493FD83D}" srcOrd="1" destOrd="0" presId="urn:microsoft.com/office/officeart/2005/8/layout/process4"/>
    <dgm:cxn modelId="{DA97A082-A933-4415-9E5C-78D68181185E}" srcId="{1332E3C0-CE92-4E4B-A2C6-AA74C4347239}" destId="{F5D25182-683D-45F9-8216-3FBE4BDFEF23}" srcOrd="0" destOrd="0" parTransId="{59E4A06A-C3CF-44F2-9A70-2E845257F715}" sibTransId="{418B3B95-AFEB-41C5-B9DF-8F879278D134}"/>
    <dgm:cxn modelId="{8C602C8C-873B-43F5-9215-13CFCF5F46EE}" type="presOf" srcId="{4F4EB9BD-CAD0-480D-A8DE-EEE8085FC73D}" destId="{86DA27E7-6A68-4A49-AA28-AD7999080967}" srcOrd="0" destOrd="0" presId="urn:microsoft.com/office/officeart/2005/8/layout/process4"/>
    <dgm:cxn modelId="{5F9D2C90-8E38-4A25-B1EC-7A6E7A969DD2}" srcId="{B01808C5-B76D-4138-A3B2-A2796FEF3BD1}" destId="{DD627F6A-25A5-440C-A759-5DE4A3A1AD8E}" srcOrd="0" destOrd="0" parTransId="{E080EE0C-4450-48FB-B732-B33BDADA0A09}" sibTransId="{F7D1C981-C983-4D54-9727-560C9E0EA5B3}"/>
    <dgm:cxn modelId="{CBBEB292-AD14-4760-A8B6-28AF1316F69C}" type="presOf" srcId="{B1DC0E28-E993-45BC-A768-C5E45B694487}" destId="{1AC8D8A5-9344-45D7-B62F-B4926D0DDFD5}" srcOrd="0" destOrd="0" presId="urn:microsoft.com/office/officeart/2005/8/layout/process4"/>
    <dgm:cxn modelId="{60105898-4833-4D94-9F7F-901C84519655}" type="presOf" srcId="{1332E3C0-CE92-4E4B-A2C6-AA74C4347239}" destId="{24E8E0F2-E860-4641-A337-0AE71A7E67F0}" srcOrd="1" destOrd="0" presId="urn:microsoft.com/office/officeart/2005/8/layout/process4"/>
    <dgm:cxn modelId="{77B5009C-C1DB-4A70-B0C0-3B75BCCC2774}" srcId="{20BB7A92-ED36-498F-BEF9-992B388BECB5}" destId="{A2BFC922-F18F-473D-BA41-2A6711E5DDF9}" srcOrd="1" destOrd="0" parTransId="{E1E7BB96-2B00-472B-AB1E-A778CC008130}" sibTransId="{FFB834EF-64AF-4671-A258-E579F0B63486}"/>
    <dgm:cxn modelId="{ABF7F89D-F56A-4679-8F4D-805C31C738AF}" type="presOf" srcId="{B745430C-B0FA-4A8B-BCDB-7ED38510CEA0}" destId="{A97EC79B-4A76-48DB-B46A-AEB829E0EA8B}" srcOrd="0" destOrd="0" presId="urn:microsoft.com/office/officeart/2005/8/layout/process4"/>
    <dgm:cxn modelId="{8FBF3EA0-7061-4FF4-BCF5-6595D4A0AE74}" srcId="{2E01D48B-3453-4498-8B87-DA1E57462D38}" destId="{D1B740D7-C394-40DC-A340-A0B39EDD58A6}" srcOrd="1" destOrd="0" parTransId="{6B01EBE9-3BB1-4AB0-95B4-E3C289B2DE6E}" sibTransId="{E38E6E15-9E77-48C2-AEAF-D3B18E37B4A4}"/>
    <dgm:cxn modelId="{4BACCFA8-0A97-43DC-B21D-47F2C9885DE3}" type="presOf" srcId="{1137D3B5-79AB-464B-B783-AE18C9624C92}" destId="{79699C4C-AE9F-4F16-8FCB-7899059741B6}" srcOrd="0" destOrd="0" presId="urn:microsoft.com/office/officeart/2005/8/layout/process4"/>
    <dgm:cxn modelId="{35F215AD-668B-416E-9FEB-6FD1DC780461}" type="presOf" srcId="{DD627F6A-25A5-440C-A759-5DE4A3A1AD8E}" destId="{D1E1976C-F20E-412C-97F5-C73C919605C1}" srcOrd="0" destOrd="0" presId="urn:microsoft.com/office/officeart/2005/8/layout/process4"/>
    <dgm:cxn modelId="{7421F3AD-79FB-49FE-A683-C81D9B47EDD4}" type="presOf" srcId="{2E01D48B-3453-4498-8B87-DA1E57462D38}" destId="{3FB06F85-64CF-437E-A1B9-81A8C61792EC}" srcOrd="0" destOrd="0" presId="urn:microsoft.com/office/officeart/2005/8/layout/process4"/>
    <dgm:cxn modelId="{FF96FFB0-0088-4083-A651-B5BFBA24ECAE}" type="presOf" srcId="{6D77639E-4D9F-4041-A231-18C51FB46BBF}" destId="{2BEF40C5-35A4-4BAA-AA40-418EE2DB9BE7}" srcOrd="0" destOrd="0" presId="urn:microsoft.com/office/officeart/2005/8/layout/process4"/>
    <dgm:cxn modelId="{110C52B9-97DA-45E5-A8E6-7130CC6EA96F}" srcId="{20BB7A92-ED36-498F-BEF9-992B388BECB5}" destId="{B01808C5-B76D-4138-A3B2-A2796FEF3BD1}" srcOrd="5" destOrd="0" parTransId="{C3DCF559-FAA8-404D-B656-CBF36D587A2B}" sibTransId="{15F849CB-2417-42E6-9C1E-A98BF6CE2638}"/>
    <dgm:cxn modelId="{068553BB-A901-42C1-9FA8-4B2BC7C22BC1}" type="presOf" srcId="{F23A3C4B-C0D8-44E9-BB5D-793227EE9DE0}" destId="{4EA575A5-4FD9-4747-BEF1-3E379AE8C0AF}" srcOrd="0" destOrd="0" presId="urn:microsoft.com/office/officeart/2005/8/layout/process4"/>
    <dgm:cxn modelId="{39590CC3-8C2F-47A0-8993-502E82F6AD6C}" type="presOf" srcId="{794A5763-5E5E-4DA9-83AF-96EB649D1A27}" destId="{D14AFE44-FBE7-462C-9D4E-03B168A09D7B}" srcOrd="0" destOrd="0" presId="urn:microsoft.com/office/officeart/2005/8/layout/process4"/>
    <dgm:cxn modelId="{36C710D1-9971-48BF-A85B-3F159547D950}" srcId="{A2BFC922-F18F-473D-BA41-2A6711E5DDF9}" destId="{9B2A2CD4-BCAE-43D5-8D6D-D0F8121011A3}" srcOrd="0" destOrd="0" parTransId="{7D53BA88-B8BB-4D98-9649-3BF23808EE2C}" sibTransId="{362B039C-E29D-43B8-918D-773FCAEDDBA9}"/>
    <dgm:cxn modelId="{49DDE9DB-2826-4F8C-8D22-C15F85658AF5}" srcId="{20BB7A92-ED36-498F-BEF9-992B388BECB5}" destId="{4F4EB9BD-CAD0-480D-A8DE-EEE8085FC73D}" srcOrd="4" destOrd="0" parTransId="{B6B785A0-0163-465B-B099-71F6EE89629F}" sibTransId="{D02A9717-2040-41EB-A7B8-DCEA6F98E822}"/>
    <dgm:cxn modelId="{87B8D3DD-3F92-482D-A491-874F3493C149}" type="presOf" srcId="{7AD2B51D-B756-4410-B4EE-A96151CCD759}" destId="{1D9F24E1-FC44-4A88-B21D-DCD0C729F50C}" srcOrd="0" destOrd="0" presId="urn:microsoft.com/office/officeart/2005/8/layout/process4"/>
    <dgm:cxn modelId="{E7468BEA-CE94-4F5F-AB87-6A4906A33A03}" type="presOf" srcId="{F5D25182-683D-45F9-8216-3FBE4BDFEF23}" destId="{A8CB9EBA-16F7-4D62-A507-E7E9B51B172B}" srcOrd="0" destOrd="0" presId="urn:microsoft.com/office/officeart/2005/8/layout/process4"/>
    <dgm:cxn modelId="{920A7EED-90D5-41F2-A0E9-BA0236A47C90}" type="presOf" srcId="{54EEF983-4A68-44DF-B2D5-6307313CCF43}" destId="{CE08A904-D358-4538-BD26-E33173D968EE}" srcOrd="0" destOrd="0" presId="urn:microsoft.com/office/officeart/2005/8/layout/process4"/>
    <dgm:cxn modelId="{B0A413F6-D34F-44D0-9697-C22DA6B23560}" srcId="{A2BFC922-F18F-473D-BA41-2A6711E5DDF9}" destId="{794A5763-5E5E-4DA9-83AF-96EB649D1A27}" srcOrd="1" destOrd="0" parTransId="{7EA13D03-8A93-4D0B-AF20-251B23E0FA02}" sibTransId="{AD29DFB5-C112-4383-A951-60018E5A86F9}"/>
    <dgm:cxn modelId="{6353DC17-8DAB-4194-9C8B-3635D9903FF3}" type="presParOf" srcId="{E53E04DA-A6B2-4E92-9F37-413F0605DA8A}" destId="{1F73CEA1-C860-408B-B937-6D3A8F08849E}" srcOrd="0" destOrd="0" presId="urn:microsoft.com/office/officeart/2005/8/layout/process4"/>
    <dgm:cxn modelId="{291BDA28-113F-4CC2-9EC8-BE00D847FF5B}" type="presParOf" srcId="{1F73CEA1-C860-408B-B937-6D3A8F08849E}" destId="{3154300F-A0FC-40B0-87F2-73B826BBCB1C}" srcOrd="0" destOrd="0" presId="urn:microsoft.com/office/officeart/2005/8/layout/process4"/>
    <dgm:cxn modelId="{ABB45360-DCC4-4012-B0F1-ABF5052A9813}" type="presParOf" srcId="{1F73CEA1-C860-408B-B937-6D3A8F08849E}" destId="{AE01CE5A-902A-4C4D-9365-3EA9493FD83D}" srcOrd="1" destOrd="0" presId="urn:microsoft.com/office/officeart/2005/8/layout/process4"/>
    <dgm:cxn modelId="{C02827B0-2F9A-4224-A34E-B39D450649A2}" type="presParOf" srcId="{1F73CEA1-C860-408B-B937-6D3A8F08849E}" destId="{2EC465B3-C977-4FE8-ABF6-1FB4189AA56C}" srcOrd="2" destOrd="0" presId="urn:microsoft.com/office/officeart/2005/8/layout/process4"/>
    <dgm:cxn modelId="{87F4898B-7F5A-4D2F-9995-CF5A53AC4929}" type="presParOf" srcId="{2EC465B3-C977-4FE8-ABF6-1FB4189AA56C}" destId="{D1E1976C-F20E-412C-97F5-C73C919605C1}" srcOrd="0" destOrd="0" presId="urn:microsoft.com/office/officeart/2005/8/layout/process4"/>
    <dgm:cxn modelId="{31F519F4-80D4-4AAE-AB91-49251228D229}" type="presParOf" srcId="{2EC465B3-C977-4FE8-ABF6-1FB4189AA56C}" destId="{008AFDF9-F6F7-4FD2-8AEC-1013C9095441}" srcOrd="1" destOrd="0" presId="urn:microsoft.com/office/officeart/2005/8/layout/process4"/>
    <dgm:cxn modelId="{8B6F159A-EB1E-47A6-BAEC-6F381FA41487}" type="presParOf" srcId="{2EC465B3-C977-4FE8-ABF6-1FB4189AA56C}" destId="{2BEF40C5-35A4-4BAA-AA40-418EE2DB9BE7}" srcOrd="2" destOrd="0" presId="urn:microsoft.com/office/officeart/2005/8/layout/process4"/>
    <dgm:cxn modelId="{405D6EFC-9426-495C-9CF8-65DB4D427234}" type="presParOf" srcId="{E53E04DA-A6B2-4E92-9F37-413F0605DA8A}" destId="{D41A00B3-C38F-4344-8953-165C5FC0FD20}" srcOrd="1" destOrd="0" presId="urn:microsoft.com/office/officeart/2005/8/layout/process4"/>
    <dgm:cxn modelId="{184CDF54-8203-411E-ABF2-F5217724D2E5}" type="presParOf" srcId="{E53E04DA-A6B2-4E92-9F37-413F0605DA8A}" destId="{5A66008F-F288-4EB8-BB42-D4928E260A24}" srcOrd="2" destOrd="0" presId="urn:microsoft.com/office/officeart/2005/8/layout/process4"/>
    <dgm:cxn modelId="{C65BBFA1-B4E8-4C37-AC18-0ED5C310F2CD}" type="presParOf" srcId="{5A66008F-F288-4EB8-BB42-D4928E260A24}" destId="{86DA27E7-6A68-4A49-AA28-AD7999080967}" srcOrd="0" destOrd="0" presId="urn:microsoft.com/office/officeart/2005/8/layout/process4"/>
    <dgm:cxn modelId="{D971B39C-D3E7-43CC-B797-C49F00AB1CB1}" type="presParOf" srcId="{5A66008F-F288-4EB8-BB42-D4928E260A24}" destId="{61B4C1A0-58F0-4406-8DA3-163477EFDBB2}" srcOrd="1" destOrd="0" presId="urn:microsoft.com/office/officeart/2005/8/layout/process4"/>
    <dgm:cxn modelId="{CE1E8B92-E60D-4138-9281-3DC07A029C12}" type="presParOf" srcId="{5A66008F-F288-4EB8-BB42-D4928E260A24}" destId="{8D317043-8BE3-4699-91C9-589AB3C8E05A}" srcOrd="2" destOrd="0" presId="urn:microsoft.com/office/officeart/2005/8/layout/process4"/>
    <dgm:cxn modelId="{A71A4530-2FA2-4AAD-8B92-CAA787E41D00}" type="presParOf" srcId="{8D317043-8BE3-4699-91C9-589AB3C8E05A}" destId="{168B6F12-007C-4942-9D2E-E6E2F33C6062}" srcOrd="0" destOrd="0" presId="urn:microsoft.com/office/officeart/2005/8/layout/process4"/>
    <dgm:cxn modelId="{44940E8B-D59C-40D8-8D67-AB87DFB2C00A}" type="presParOf" srcId="{8D317043-8BE3-4699-91C9-589AB3C8E05A}" destId="{81F2DAB3-E185-4150-90AC-E6C2ED24D24F}" srcOrd="1" destOrd="0" presId="urn:microsoft.com/office/officeart/2005/8/layout/process4"/>
    <dgm:cxn modelId="{62319964-48B1-4AA0-8FD7-55E16DAFE82E}" type="presParOf" srcId="{E53E04DA-A6B2-4E92-9F37-413F0605DA8A}" destId="{D16CAB6B-6F67-4CF7-A933-F2B6F2280315}" srcOrd="3" destOrd="0" presId="urn:microsoft.com/office/officeart/2005/8/layout/process4"/>
    <dgm:cxn modelId="{7B4D52C3-3F67-4BF4-8A17-CD54C83CD3D8}" type="presParOf" srcId="{E53E04DA-A6B2-4E92-9F37-413F0605DA8A}" destId="{6C62F347-DE58-46B9-85CF-9EB0BD51CA1D}" srcOrd="4" destOrd="0" presId="urn:microsoft.com/office/officeart/2005/8/layout/process4"/>
    <dgm:cxn modelId="{90F83303-A9B1-4E3C-AB65-F87F3D0B5748}" type="presParOf" srcId="{6C62F347-DE58-46B9-85CF-9EB0BD51CA1D}" destId="{EB93CA41-FFE8-4DDB-BF75-BE0AE700FD8C}" srcOrd="0" destOrd="0" presId="urn:microsoft.com/office/officeart/2005/8/layout/process4"/>
    <dgm:cxn modelId="{0EDEF996-0925-487A-B72C-D9E6EF5DE35B}" type="presParOf" srcId="{6C62F347-DE58-46B9-85CF-9EB0BD51CA1D}" destId="{24E8E0F2-E860-4641-A337-0AE71A7E67F0}" srcOrd="1" destOrd="0" presId="urn:microsoft.com/office/officeart/2005/8/layout/process4"/>
    <dgm:cxn modelId="{73A1E259-C737-41F0-B349-E6756B7334B2}" type="presParOf" srcId="{6C62F347-DE58-46B9-85CF-9EB0BD51CA1D}" destId="{B5627405-042C-4C5E-8298-104DA818A59A}" srcOrd="2" destOrd="0" presId="urn:microsoft.com/office/officeart/2005/8/layout/process4"/>
    <dgm:cxn modelId="{A29AC9CD-B53C-4DC3-AF3C-A6209A7ED79F}" type="presParOf" srcId="{B5627405-042C-4C5E-8298-104DA818A59A}" destId="{A8CB9EBA-16F7-4D62-A507-E7E9B51B172B}" srcOrd="0" destOrd="0" presId="urn:microsoft.com/office/officeart/2005/8/layout/process4"/>
    <dgm:cxn modelId="{A69BB7FA-1CF0-49A6-8301-4C15355D49E8}" type="presParOf" srcId="{B5627405-042C-4C5E-8298-104DA818A59A}" destId="{A97EC79B-4A76-48DB-B46A-AEB829E0EA8B}" srcOrd="1" destOrd="0" presId="urn:microsoft.com/office/officeart/2005/8/layout/process4"/>
    <dgm:cxn modelId="{5F5924B3-89F5-47EE-AB86-86C7F2CCFDF3}" type="presParOf" srcId="{E53E04DA-A6B2-4E92-9F37-413F0605DA8A}" destId="{56A126D1-EE82-40B7-98B7-B005743718F5}" srcOrd="5" destOrd="0" presId="urn:microsoft.com/office/officeart/2005/8/layout/process4"/>
    <dgm:cxn modelId="{CF3B7A6E-294D-43EB-B7A6-AFFB6632FF65}" type="presParOf" srcId="{E53E04DA-A6B2-4E92-9F37-413F0605DA8A}" destId="{32963190-94CC-4CC7-A570-E89850B7257F}" srcOrd="6" destOrd="0" presId="urn:microsoft.com/office/officeart/2005/8/layout/process4"/>
    <dgm:cxn modelId="{43EC2959-1868-4830-BF47-C4E963677FBD}" type="presParOf" srcId="{32963190-94CC-4CC7-A570-E89850B7257F}" destId="{3FB06F85-64CF-437E-A1B9-81A8C61792EC}" srcOrd="0" destOrd="0" presId="urn:microsoft.com/office/officeart/2005/8/layout/process4"/>
    <dgm:cxn modelId="{ADCB04DA-DB8F-4D89-BC1E-E98B68B04BB2}" type="presParOf" srcId="{32963190-94CC-4CC7-A570-E89850B7257F}" destId="{4C02A599-7F97-4EDA-938E-AB2EC866986B}" srcOrd="1" destOrd="0" presId="urn:microsoft.com/office/officeart/2005/8/layout/process4"/>
    <dgm:cxn modelId="{7687FE7D-F93A-4190-8079-9C616D515DC9}" type="presParOf" srcId="{32963190-94CC-4CC7-A570-E89850B7257F}" destId="{0B67BB50-9B4C-46AA-BD0B-DCB3E5C18FF7}" srcOrd="2" destOrd="0" presId="urn:microsoft.com/office/officeart/2005/8/layout/process4"/>
    <dgm:cxn modelId="{CFE9B286-2C52-4836-BC92-61A64014049D}" type="presParOf" srcId="{0B67BB50-9B4C-46AA-BD0B-DCB3E5C18FF7}" destId="{79699C4C-AE9F-4F16-8FCB-7899059741B6}" srcOrd="0" destOrd="0" presId="urn:microsoft.com/office/officeart/2005/8/layout/process4"/>
    <dgm:cxn modelId="{C7934FEE-7206-475E-8CCC-1DD3731B5E1A}" type="presParOf" srcId="{0B67BB50-9B4C-46AA-BD0B-DCB3E5C18FF7}" destId="{23E01472-2610-4079-9D10-48E70E7A5BFE}" srcOrd="1" destOrd="0" presId="urn:microsoft.com/office/officeart/2005/8/layout/process4"/>
    <dgm:cxn modelId="{B0ED82DB-F7BC-43EC-B190-1DDA503FC4F5}" type="presParOf" srcId="{0B67BB50-9B4C-46AA-BD0B-DCB3E5C18FF7}" destId="{4EA575A5-4FD9-4747-BEF1-3E379AE8C0AF}" srcOrd="2" destOrd="0" presId="urn:microsoft.com/office/officeart/2005/8/layout/process4"/>
    <dgm:cxn modelId="{5C0D145B-9BC2-4496-8A71-BCBAEEE59C7D}" type="presParOf" srcId="{0B67BB50-9B4C-46AA-BD0B-DCB3E5C18FF7}" destId="{1D9F24E1-FC44-4A88-B21D-DCD0C729F50C}" srcOrd="3" destOrd="0" presId="urn:microsoft.com/office/officeart/2005/8/layout/process4"/>
    <dgm:cxn modelId="{07C27BF5-F733-469A-B93F-AE156C077030}" type="presParOf" srcId="{E53E04DA-A6B2-4E92-9F37-413F0605DA8A}" destId="{15B94BB4-6512-4ED0-84AC-C82FD2CD370E}" srcOrd="7" destOrd="0" presId="urn:microsoft.com/office/officeart/2005/8/layout/process4"/>
    <dgm:cxn modelId="{E25BEAC9-DBF3-4D87-AAF2-274092093036}" type="presParOf" srcId="{E53E04DA-A6B2-4E92-9F37-413F0605DA8A}" destId="{B434FDD5-A797-46EA-BA1C-CA19BE57875B}" srcOrd="8" destOrd="0" presId="urn:microsoft.com/office/officeart/2005/8/layout/process4"/>
    <dgm:cxn modelId="{4B61E6C5-5775-497F-ABC7-2DEA4A9D6E51}" type="presParOf" srcId="{B434FDD5-A797-46EA-BA1C-CA19BE57875B}" destId="{E8D5E888-0159-430C-ABF7-DF3215C432A8}" srcOrd="0" destOrd="0" presId="urn:microsoft.com/office/officeart/2005/8/layout/process4"/>
    <dgm:cxn modelId="{22677E4C-A948-4873-B025-9C606F734B22}" type="presParOf" srcId="{B434FDD5-A797-46EA-BA1C-CA19BE57875B}" destId="{4BB3685F-C89C-44E7-91DF-1F02CDCDE305}" srcOrd="1" destOrd="0" presId="urn:microsoft.com/office/officeart/2005/8/layout/process4"/>
    <dgm:cxn modelId="{A1368E94-DF20-4499-8438-16BF5CADA9C0}" type="presParOf" srcId="{B434FDD5-A797-46EA-BA1C-CA19BE57875B}" destId="{6E1F3A3A-AD0B-4206-AF30-49703CF87F69}" srcOrd="2" destOrd="0" presId="urn:microsoft.com/office/officeart/2005/8/layout/process4"/>
    <dgm:cxn modelId="{66D0DE88-F5E0-44E9-951E-AC393CE79A61}" type="presParOf" srcId="{6E1F3A3A-AD0B-4206-AF30-49703CF87F69}" destId="{C1501436-1BEB-446E-8C43-7AF3178162A5}" srcOrd="0" destOrd="0" presId="urn:microsoft.com/office/officeart/2005/8/layout/process4"/>
    <dgm:cxn modelId="{181B2FC7-1A36-40AE-8D30-990774DDA307}" type="presParOf" srcId="{6E1F3A3A-AD0B-4206-AF30-49703CF87F69}" destId="{D14AFE44-FBE7-462C-9D4E-03B168A09D7B}" srcOrd="1" destOrd="0" presId="urn:microsoft.com/office/officeart/2005/8/layout/process4"/>
    <dgm:cxn modelId="{577F4DD0-C55A-481C-B5D2-D45398F1F6AA}" type="presParOf" srcId="{6E1F3A3A-AD0B-4206-AF30-49703CF87F69}" destId="{1AC8D8A5-9344-45D7-B62F-B4926D0DDFD5}" srcOrd="2" destOrd="0" presId="urn:microsoft.com/office/officeart/2005/8/layout/process4"/>
    <dgm:cxn modelId="{40C85614-3C1B-4AFE-8676-962992F296F7}" type="presParOf" srcId="{E53E04DA-A6B2-4E92-9F37-413F0605DA8A}" destId="{C9AE09DA-DE01-4720-9737-607CF72FF2E3}" srcOrd="9" destOrd="0" presId="urn:microsoft.com/office/officeart/2005/8/layout/process4"/>
    <dgm:cxn modelId="{BC9382CA-06AB-4EE1-AF4F-1EB9B20BC343}" type="presParOf" srcId="{E53E04DA-A6B2-4E92-9F37-413F0605DA8A}" destId="{1660B760-1FFF-44BE-9C30-2F07DDC55F8F}" srcOrd="10" destOrd="0" presId="urn:microsoft.com/office/officeart/2005/8/layout/process4"/>
    <dgm:cxn modelId="{E7876854-65BE-4159-98D5-6FE3BF6917BD}" type="presParOf" srcId="{1660B760-1FFF-44BE-9C30-2F07DDC55F8F}" destId="{2EEEF049-FA5D-48F9-95A1-C5B45C28FF9B}" srcOrd="0" destOrd="0" presId="urn:microsoft.com/office/officeart/2005/8/layout/process4"/>
    <dgm:cxn modelId="{7C795998-03D4-40B6-810C-701FC8B98756}" type="presParOf" srcId="{1660B760-1FFF-44BE-9C30-2F07DDC55F8F}" destId="{E68F7480-9375-4871-BE0A-9DEF4154C5D0}" srcOrd="1" destOrd="0" presId="urn:microsoft.com/office/officeart/2005/8/layout/process4"/>
    <dgm:cxn modelId="{224E684E-5823-4ECE-95FF-B030C805BB6A}" type="presParOf" srcId="{1660B760-1FFF-44BE-9C30-2F07DDC55F8F}" destId="{BAB7AB23-F330-4001-AB7D-D240FC699525}" srcOrd="2" destOrd="0" presId="urn:microsoft.com/office/officeart/2005/8/layout/process4"/>
    <dgm:cxn modelId="{E4983929-1AB0-4495-8E84-E9DB4BB5075C}" type="presParOf" srcId="{BAB7AB23-F330-4001-AB7D-D240FC699525}" destId="{CE08A904-D358-4538-BD26-E33173D968EE}" srcOrd="0" destOrd="0" presId="urn:microsoft.com/office/officeart/2005/8/layout/process4"/>
    <dgm:cxn modelId="{85FD7B4A-20F5-4093-9D32-B668126B8DA1}" type="presParOf" srcId="{BAB7AB23-F330-4001-AB7D-D240FC699525}" destId="{E5307B52-97D6-474F-874B-F45B30298CD1}" srcOrd="1"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A1F7A37-E041-4ACA-92D2-52526FEA428F}" type="doc">
      <dgm:prSet loTypeId="urn:microsoft.com/office/officeart/2005/8/layout/radial3" loCatId="cycle" qsTypeId="urn:microsoft.com/office/officeart/2005/8/quickstyle/simple1" qsCatId="simple" csTypeId="urn:microsoft.com/office/officeart/2005/8/colors/colorful1" csCatId="colorful" phldr="1"/>
      <dgm:spPr/>
      <dgm:t>
        <a:bodyPr/>
        <a:lstStyle/>
        <a:p>
          <a:endParaRPr lang="en-GB"/>
        </a:p>
      </dgm:t>
    </dgm:pt>
    <dgm:pt modelId="{6D491EAE-B556-4409-BB3C-B7358A332B45}">
      <dgm:prSet phldrT="[Text]" custT="1"/>
      <dgm:spPr/>
      <dgm:t>
        <a:bodyPr/>
        <a:lstStyle/>
        <a:p>
          <a:r>
            <a:rPr lang="pt-PT" sz="800" b="1" dirty="0">
              <a:latin typeface="Arial" panose="020B0604020202020204" pitchFamily="34" charset="0"/>
              <a:cs typeface="Arial" panose="020B0604020202020204" pitchFamily="34" charset="0"/>
            </a:rPr>
            <a:t>MOL-HC OFFICIAL CERTIFICATION</a:t>
          </a:r>
        </a:p>
        <a:p>
          <a:r>
            <a:rPr lang="en-US" sz="800" b="1" dirty="0">
              <a:solidFill>
                <a:schemeClr val="tx1"/>
              </a:solidFill>
              <a:latin typeface="Arial" panose="020B0604020202020204" pitchFamily="34" charset="0"/>
              <a:cs typeface="Arial" panose="020B0604020202020204" pitchFamily="34" charset="0"/>
            </a:rPr>
            <a:t>Chapter 31 of Commission Implementing Regulation (EU) 2020/2235</a:t>
          </a:r>
          <a:endParaRPr lang="en-GB" sz="800" b="1" dirty="0">
            <a:latin typeface="Arial" panose="020B0604020202020204" pitchFamily="34" charset="0"/>
            <a:cs typeface="Arial" panose="020B0604020202020204" pitchFamily="34" charset="0"/>
          </a:endParaRPr>
        </a:p>
      </dgm:t>
    </dgm:pt>
    <dgm:pt modelId="{38D1DCE2-0298-4CFE-A041-B647AEFB7676}" type="parTrans" cxnId="{55773E77-C39C-40B3-B5A8-1418AD4FD05D}">
      <dgm:prSet/>
      <dgm:spPr/>
      <dgm:t>
        <a:bodyPr/>
        <a:lstStyle/>
        <a:p>
          <a:endParaRPr lang="en-GB"/>
        </a:p>
      </dgm:t>
    </dgm:pt>
    <dgm:pt modelId="{B9454B17-86C6-4FCF-BB0A-758D7D1D1CAB}" type="sibTrans" cxnId="{55773E77-C39C-40B3-B5A8-1418AD4FD05D}">
      <dgm:prSet/>
      <dgm:spPr/>
      <dgm:t>
        <a:bodyPr/>
        <a:lstStyle/>
        <a:p>
          <a:endParaRPr lang="en-GB"/>
        </a:p>
      </dgm:t>
    </dgm:pt>
    <dgm:pt modelId="{65E7CB93-D1F2-4A37-99BC-23B8A9C839FB}">
      <dgm:prSet phldrT="[Text]" custT="1"/>
      <dgm:spPr>
        <a:solidFill>
          <a:srgbClr val="34497F">
            <a:alpha val="50000"/>
          </a:srgbClr>
        </a:solidFill>
      </dgm:spPr>
      <dgm:t>
        <a:bodyPr/>
        <a:lstStyle/>
        <a:p>
          <a:pPr>
            <a:buFont typeface="+mj-lt"/>
            <a:buAutoNum type="arabicPeriod"/>
          </a:pPr>
          <a:r>
            <a:rPr lang="en-GB" sz="800" b="1" dirty="0">
              <a:latin typeface="Arial" panose="020B0604020202020204" pitchFamily="34" charset="0"/>
              <a:cs typeface="Arial" panose="020B0604020202020204" pitchFamily="34" charset="0"/>
            </a:rPr>
            <a:t>Food Safety of fishery products </a:t>
          </a:r>
          <a:endParaRPr lang="en-GB" sz="800" dirty="0">
            <a:latin typeface="Arial" panose="020B0604020202020204" pitchFamily="34" charset="0"/>
            <a:cs typeface="Arial" panose="020B0604020202020204" pitchFamily="34" charset="0"/>
          </a:endParaRPr>
        </a:p>
      </dgm:t>
    </dgm:pt>
    <dgm:pt modelId="{07E5DF69-E6BB-4D93-A685-B7F34349CB6D}" type="parTrans" cxnId="{BA650771-3513-4A3E-8EA6-C5D06405E273}">
      <dgm:prSet/>
      <dgm:spPr/>
      <dgm:t>
        <a:bodyPr/>
        <a:lstStyle/>
        <a:p>
          <a:endParaRPr lang="en-GB"/>
        </a:p>
      </dgm:t>
    </dgm:pt>
    <dgm:pt modelId="{195CB1D9-E867-4F2A-B390-FD96D95A2D6F}" type="sibTrans" cxnId="{BA650771-3513-4A3E-8EA6-C5D06405E273}">
      <dgm:prSet/>
      <dgm:spPr/>
      <dgm:t>
        <a:bodyPr/>
        <a:lstStyle/>
        <a:p>
          <a:endParaRPr lang="en-GB"/>
        </a:p>
      </dgm:t>
    </dgm:pt>
    <dgm:pt modelId="{E0C4C317-9CC6-4D7F-9B67-A67048F53924}">
      <dgm:prSet phldrT="[Text]" custT="1"/>
      <dgm:spPr/>
      <dgm:t>
        <a:bodyPr/>
        <a:lstStyle/>
        <a:p>
          <a:pPr>
            <a:buFont typeface="+mj-lt"/>
            <a:buAutoNum type="arabicPeriod"/>
          </a:pPr>
          <a:r>
            <a:rPr lang="en-GB" sz="800" b="1" dirty="0">
              <a:latin typeface="Arial" panose="020B0604020202020204" pitchFamily="34" charset="0"/>
              <a:cs typeface="Arial" panose="020B0604020202020204" pitchFamily="34" charset="0"/>
            </a:rPr>
            <a:t>Veterinary drug residue monitoring of aquaculture products</a:t>
          </a:r>
          <a:endParaRPr lang="en-GB" sz="800" dirty="0">
            <a:latin typeface="Arial" panose="020B0604020202020204" pitchFamily="34" charset="0"/>
            <a:cs typeface="Arial" panose="020B0604020202020204" pitchFamily="34" charset="0"/>
          </a:endParaRPr>
        </a:p>
      </dgm:t>
    </dgm:pt>
    <dgm:pt modelId="{9232C145-EAB4-4B79-8F16-3FA34FA3013D}" type="parTrans" cxnId="{931693D9-7E0D-4AE6-925A-7AAB74E78EE8}">
      <dgm:prSet/>
      <dgm:spPr/>
      <dgm:t>
        <a:bodyPr/>
        <a:lstStyle/>
        <a:p>
          <a:endParaRPr lang="en-GB"/>
        </a:p>
      </dgm:t>
    </dgm:pt>
    <dgm:pt modelId="{1EB32679-E85B-4413-BD25-9E8F7FBDC272}" type="sibTrans" cxnId="{931693D9-7E0D-4AE6-925A-7AAB74E78EE8}">
      <dgm:prSet/>
      <dgm:spPr/>
      <dgm:t>
        <a:bodyPr/>
        <a:lstStyle/>
        <a:p>
          <a:endParaRPr lang="en-GB"/>
        </a:p>
      </dgm:t>
    </dgm:pt>
    <dgm:pt modelId="{F9242D8C-B683-4159-8F06-B20637622A73}">
      <dgm:prSet phldrT="[Text]" custT="1"/>
      <dgm:spPr/>
      <dgm:t>
        <a:bodyPr/>
        <a:lstStyle/>
        <a:p>
          <a:pPr>
            <a:buFont typeface="+mj-lt"/>
            <a:buAutoNum type="arabicPeriod"/>
          </a:pPr>
          <a:r>
            <a:rPr lang="en-GB" sz="800" b="1" dirty="0">
              <a:latin typeface="Arial" panose="020B0604020202020204" pitchFamily="34" charset="0"/>
              <a:cs typeface="Arial" panose="020B0604020202020204" pitchFamily="34" charset="0"/>
            </a:rPr>
            <a:t>Marine Biotoxins and Microbiological criteria for Bivalves </a:t>
          </a:r>
          <a:endParaRPr lang="en-GB" sz="800" dirty="0">
            <a:latin typeface="Arial" panose="020B0604020202020204" pitchFamily="34" charset="0"/>
            <a:cs typeface="Arial" panose="020B0604020202020204" pitchFamily="34" charset="0"/>
          </a:endParaRPr>
        </a:p>
      </dgm:t>
    </dgm:pt>
    <dgm:pt modelId="{B35B006B-2180-4C6E-AE59-3ED48FFCF6C1}" type="parTrans" cxnId="{F3BCD045-EFF2-41EF-BD97-8EC6ECA6317B}">
      <dgm:prSet/>
      <dgm:spPr/>
      <dgm:t>
        <a:bodyPr/>
        <a:lstStyle/>
        <a:p>
          <a:endParaRPr lang="en-GB"/>
        </a:p>
      </dgm:t>
    </dgm:pt>
    <dgm:pt modelId="{ACC0D4ED-C2FF-4C94-AEB6-679D5C697060}" type="sibTrans" cxnId="{F3BCD045-EFF2-41EF-BD97-8EC6ECA6317B}">
      <dgm:prSet/>
      <dgm:spPr/>
      <dgm:t>
        <a:bodyPr/>
        <a:lstStyle/>
        <a:p>
          <a:endParaRPr lang="en-GB"/>
        </a:p>
      </dgm:t>
    </dgm:pt>
    <dgm:pt modelId="{BC54F259-495E-4A5B-9D28-E4A44C727023}">
      <dgm:prSet phldrT="[Text]" custT="1"/>
      <dgm:spPr>
        <a:solidFill>
          <a:srgbClr val="00B050">
            <a:alpha val="50000"/>
          </a:srgbClr>
        </a:solidFill>
      </dgm:spPr>
      <dgm:t>
        <a:bodyPr/>
        <a:lstStyle/>
        <a:p>
          <a:pPr>
            <a:buFont typeface="+mj-lt"/>
            <a:buAutoNum type="arabicPeriod"/>
          </a:pPr>
          <a:r>
            <a:rPr lang="en-GB" sz="800" b="1" dirty="0">
              <a:latin typeface="Arial" panose="020B0604020202020204" pitchFamily="34" charset="0"/>
              <a:cs typeface="Arial" panose="020B0604020202020204" pitchFamily="34" charset="0"/>
            </a:rPr>
            <a:t>Aquatic Animal Health</a:t>
          </a:r>
          <a:endParaRPr lang="en-GB" sz="800" dirty="0">
            <a:latin typeface="Arial" panose="020B0604020202020204" pitchFamily="34" charset="0"/>
            <a:cs typeface="Arial" panose="020B0604020202020204" pitchFamily="34" charset="0"/>
          </a:endParaRPr>
        </a:p>
      </dgm:t>
    </dgm:pt>
    <dgm:pt modelId="{FE2C4CC3-3D7C-4AFF-87DE-E2D284F11567}" type="parTrans" cxnId="{26881E40-7836-4658-BBF2-5F4AF81B2DEA}">
      <dgm:prSet/>
      <dgm:spPr/>
      <dgm:t>
        <a:bodyPr/>
        <a:lstStyle/>
        <a:p>
          <a:endParaRPr lang="en-GB"/>
        </a:p>
      </dgm:t>
    </dgm:pt>
    <dgm:pt modelId="{B8A25E1F-D195-40E3-B03C-437B33511618}" type="sibTrans" cxnId="{26881E40-7836-4658-BBF2-5F4AF81B2DEA}">
      <dgm:prSet/>
      <dgm:spPr/>
      <dgm:t>
        <a:bodyPr/>
        <a:lstStyle/>
        <a:p>
          <a:endParaRPr lang="en-GB"/>
        </a:p>
      </dgm:t>
    </dgm:pt>
    <dgm:pt modelId="{AC96FE62-4052-4C97-9FEE-7754440E7163}" type="pres">
      <dgm:prSet presAssocID="{CA1F7A37-E041-4ACA-92D2-52526FEA428F}" presName="composite" presStyleCnt="0">
        <dgm:presLayoutVars>
          <dgm:chMax val="1"/>
          <dgm:dir/>
          <dgm:resizeHandles val="exact"/>
        </dgm:presLayoutVars>
      </dgm:prSet>
      <dgm:spPr/>
    </dgm:pt>
    <dgm:pt modelId="{BE09C375-8498-41F4-811E-A1A2E40AEC2F}" type="pres">
      <dgm:prSet presAssocID="{CA1F7A37-E041-4ACA-92D2-52526FEA428F}" presName="radial" presStyleCnt="0">
        <dgm:presLayoutVars>
          <dgm:animLvl val="ctr"/>
        </dgm:presLayoutVars>
      </dgm:prSet>
      <dgm:spPr/>
    </dgm:pt>
    <dgm:pt modelId="{4DE7BB63-9650-4BC3-AFB1-82408C2216DE}" type="pres">
      <dgm:prSet presAssocID="{6D491EAE-B556-4409-BB3C-B7358A332B45}" presName="centerShape" presStyleLbl="vennNode1" presStyleIdx="0" presStyleCnt="5" custScaleX="66611" custScaleY="66611"/>
      <dgm:spPr/>
    </dgm:pt>
    <dgm:pt modelId="{49B1608C-54B6-4676-8B4E-38C01B6E4CF4}" type="pres">
      <dgm:prSet presAssocID="{65E7CB93-D1F2-4A37-99BC-23B8A9C839FB}" presName="node" presStyleLbl="vennNode1" presStyleIdx="1" presStyleCnt="5" custScaleX="133222" custScaleY="133222" custRadScaleRad="84505" custRadScaleInc="-1499">
        <dgm:presLayoutVars>
          <dgm:bulletEnabled val="1"/>
        </dgm:presLayoutVars>
      </dgm:prSet>
      <dgm:spPr/>
    </dgm:pt>
    <dgm:pt modelId="{676BF052-3D33-416E-BE70-CA653F872A39}" type="pres">
      <dgm:prSet presAssocID="{E0C4C317-9CC6-4D7F-9B67-A67048F53924}" presName="node" presStyleLbl="vennNode1" presStyleIdx="2" presStyleCnt="5" custScaleX="133222" custScaleY="133222" custRadScaleRad="94827" custRadScaleInc="-72">
        <dgm:presLayoutVars>
          <dgm:bulletEnabled val="1"/>
        </dgm:presLayoutVars>
      </dgm:prSet>
      <dgm:spPr/>
    </dgm:pt>
    <dgm:pt modelId="{8F2129C6-EE16-4572-A012-20AE655AEFB5}" type="pres">
      <dgm:prSet presAssocID="{F9242D8C-B683-4159-8F06-B20637622A73}" presName="node" presStyleLbl="vennNode1" presStyleIdx="3" presStyleCnt="5" custScaleX="133222" custScaleY="133222" custRadScaleRad="84888" custRadScaleInc="-920">
        <dgm:presLayoutVars>
          <dgm:bulletEnabled val="1"/>
        </dgm:presLayoutVars>
      </dgm:prSet>
      <dgm:spPr/>
    </dgm:pt>
    <dgm:pt modelId="{501C3C3E-BCF5-4439-ADDA-5CC18BAB6435}" type="pres">
      <dgm:prSet presAssocID="{BC54F259-495E-4A5B-9D28-E4A44C727023}" presName="node" presStyleLbl="vennNode1" presStyleIdx="4" presStyleCnt="5" custScaleX="133222" custScaleY="133222" custRadScaleRad="91311" custRadScaleInc="1132">
        <dgm:presLayoutVars>
          <dgm:bulletEnabled val="1"/>
        </dgm:presLayoutVars>
      </dgm:prSet>
      <dgm:spPr/>
    </dgm:pt>
  </dgm:ptLst>
  <dgm:cxnLst>
    <dgm:cxn modelId="{26881E40-7836-4658-BBF2-5F4AF81B2DEA}" srcId="{6D491EAE-B556-4409-BB3C-B7358A332B45}" destId="{BC54F259-495E-4A5B-9D28-E4A44C727023}" srcOrd="3" destOrd="0" parTransId="{FE2C4CC3-3D7C-4AFF-87DE-E2D284F11567}" sibTransId="{B8A25E1F-D195-40E3-B03C-437B33511618}"/>
    <dgm:cxn modelId="{F3BCD045-EFF2-41EF-BD97-8EC6ECA6317B}" srcId="{6D491EAE-B556-4409-BB3C-B7358A332B45}" destId="{F9242D8C-B683-4159-8F06-B20637622A73}" srcOrd="2" destOrd="0" parTransId="{B35B006B-2180-4C6E-AE59-3ED48FFCF6C1}" sibTransId="{ACC0D4ED-C2FF-4C94-AEB6-679D5C697060}"/>
    <dgm:cxn modelId="{BA650771-3513-4A3E-8EA6-C5D06405E273}" srcId="{6D491EAE-B556-4409-BB3C-B7358A332B45}" destId="{65E7CB93-D1F2-4A37-99BC-23B8A9C839FB}" srcOrd="0" destOrd="0" parTransId="{07E5DF69-E6BB-4D93-A685-B7F34349CB6D}" sibTransId="{195CB1D9-E867-4F2A-B390-FD96D95A2D6F}"/>
    <dgm:cxn modelId="{57181777-98C3-4A0A-907D-672557BAB3C4}" type="presOf" srcId="{6D491EAE-B556-4409-BB3C-B7358A332B45}" destId="{4DE7BB63-9650-4BC3-AFB1-82408C2216DE}" srcOrd="0" destOrd="0" presId="urn:microsoft.com/office/officeart/2005/8/layout/radial3"/>
    <dgm:cxn modelId="{55773E77-C39C-40B3-B5A8-1418AD4FD05D}" srcId="{CA1F7A37-E041-4ACA-92D2-52526FEA428F}" destId="{6D491EAE-B556-4409-BB3C-B7358A332B45}" srcOrd="0" destOrd="0" parTransId="{38D1DCE2-0298-4CFE-A041-B647AEFB7676}" sibTransId="{B9454B17-86C6-4FCF-BB0A-758D7D1D1CAB}"/>
    <dgm:cxn modelId="{488B91A6-4302-40D0-8F70-914A5318F9FA}" type="presOf" srcId="{65E7CB93-D1F2-4A37-99BC-23B8A9C839FB}" destId="{49B1608C-54B6-4676-8B4E-38C01B6E4CF4}" srcOrd="0" destOrd="0" presId="urn:microsoft.com/office/officeart/2005/8/layout/radial3"/>
    <dgm:cxn modelId="{5B1706B7-70DC-4137-B7F8-E2DF4EA83BD3}" type="presOf" srcId="{CA1F7A37-E041-4ACA-92D2-52526FEA428F}" destId="{AC96FE62-4052-4C97-9FEE-7754440E7163}" srcOrd="0" destOrd="0" presId="urn:microsoft.com/office/officeart/2005/8/layout/radial3"/>
    <dgm:cxn modelId="{9AA4B4BE-BE1C-4B88-80F8-382064314E0A}" type="presOf" srcId="{F9242D8C-B683-4159-8F06-B20637622A73}" destId="{8F2129C6-EE16-4572-A012-20AE655AEFB5}" srcOrd="0" destOrd="0" presId="urn:microsoft.com/office/officeart/2005/8/layout/radial3"/>
    <dgm:cxn modelId="{A173FACD-2F12-437D-8E17-84A073B7650A}" type="presOf" srcId="{E0C4C317-9CC6-4D7F-9B67-A67048F53924}" destId="{676BF052-3D33-416E-BE70-CA653F872A39}" srcOrd="0" destOrd="0" presId="urn:microsoft.com/office/officeart/2005/8/layout/radial3"/>
    <dgm:cxn modelId="{931693D9-7E0D-4AE6-925A-7AAB74E78EE8}" srcId="{6D491EAE-B556-4409-BB3C-B7358A332B45}" destId="{E0C4C317-9CC6-4D7F-9B67-A67048F53924}" srcOrd="1" destOrd="0" parTransId="{9232C145-EAB4-4B79-8F16-3FA34FA3013D}" sibTransId="{1EB32679-E85B-4413-BD25-9E8F7FBDC272}"/>
    <dgm:cxn modelId="{524A52DE-4382-49D5-9C5A-3BC4F733274C}" type="presOf" srcId="{BC54F259-495E-4A5B-9D28-E4A44C727023}" destId="{501C3C3E-BCF5-4439-ADDA-5CC18BAB6435}" srcOrd="0" destOrd="0" presId="urn:microsoft.com/office/officeart/2005/8/layout/radial3"/>
    <dgm:cxn modelId="{413E9BB7-4BA8-4450-8734-49634B150D56}" type="presParOf" srcId="{AC96FE62-4052-4C97-9FEE-7754440E7163}" destId="{BE09C375-8498-41F4-811E-A1A2E40AEC2F}" srcOrd="0" destOrd="0" presId="urn:microsoft.com/office/officeart/2005/8/layout/radial3"/>
    <dgm:cxn modelId="{D5DD19B5-A0D8-4EC2-9C79-EB1EAEA628EC}" type="presParOf" srcId="{BE09C375-8498-41F4-811E-A1A2E40AEC2F}" destId="{4DE7BB63-9650-4BC3-AFB1-82408C2216DE}" srcOrd="0" destOrd="0" presId="urn:microsoft.com/office/officeart/2005/8/layout/radial3"/>
    <dgm:cxn modelId="{613FC918-38E0-427E-83C1-A8DE0081FC03}" type="presParOf" srcId="{BE09C375-8498-41F4-811E-A1A2E40AEC2F}" destId="{49B1608C-54B6-4676-8B4E-38C01B6E4CF4}" srcOrd="1" destOrd="0" presId="urn:microsoft.com/office/officeart/2005/8/layout/radial3"/>
    <dgm:cxn modelId="{B2FA08F0-FDD4-461F-8B09-7F753020460F}" type="presParOf" srcId="{BE09C375-8498-41F4-811E-A1A2E40AEC2F}" destId="{676BF052-3D33-416E-BE70-CA653F872A39}" srcOrd="2" destOrd="0" presId="urn:microsoft.com/office/officeart/2005/8/layout/radial3"/>
    <dgm:cxn modelId="{C2B31564-B72E-412A-9C65-B2D6FB6B5C1E}" type="presParOf" srcId="{BE09C375-8498-41F4-811E-A1A2E40AEC2F}" destId="{8F2129C6-EE16-4572-A012-20AE655AEFB5}" srcOrd="3" destOrd="0" presId="urn:microsoft.com/office/officeart/2005/8/layout/radial3"/>
    <dgm:cxn modelId="{32677909-75A2-43FB-957F-13A0D47E6A52}" type="presParOf" srcId="{BE09C375-8498-41F4-811E-A1A2E40AEC2F}" destId="{501C3C3E-BCF5-4439-ADDA-5CC18BAB6435}" srcOrd="4" destOrd="0" presId="urn:microsoft.com/office/officeart/2005/8/layout/radial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326B76F-C163-4768-A98E-66021EBCDFC3}" type="doc">
      <dgm:prSet loTypeId="urn:microsoft.com/office/officeart/2009/3/layout/IncreasingArrowsProcess" loCatId="process" qsTypeId="urn:microsoft.com/office/officeart/2005/8/quickstyle/simple1" qsCatId="simple" csTypeId="urn:microsoft.com/office/officeart/2005/8/colors/accent1_2" csCatId="accent1" phldr="1"/>
      <dgm:spPr/>
      <dgm:t>
        <a:bodyPr/>
        <a:lstStyle/>
        <a:p>
          <a:endParaRPr lang="en-GB"/>
        </a:p>
      </dgm:t>
    </dgm:pt>
    <dgm:pt modelId="{BF185EFF-5E41-4889-B4D9-0762B2616EB8}">
      <dgm:prSet phldrT="[Text]" custT="1"/>
      <dgm:spPr>
        <a:solidFill>
          <a:srgbClr val="34497F"/>
        </a:solidFill>
      </dgm:spPr>
      <dgm:t>
        <a:bodyPr/>
        <a:lstStyle/>
        <a:p>
          <a:pPr>
            <a:buFont typeface="+mj-lt"/>
            <a:buAutoNum type="arabicPeriod"/>
          </a:pPr>
          <a:r>
            <a:rPr lang="en-GB" sz="1400" b="1"/>
            <a:t>Nominate Competent Authorities for official controls of bivalve production areas and monitoring</a:t>
          </a:r>
          <a:endParaRPr lang="en-GB" sz="1400"/>
        </a:p>
      </dgm:t>
    </dgm:pt>
    <dgm:pt modelId="{DBBF1AC1-B335-4AF7-8DD9-19D9C19EA5D1}" type="parTrans" cxnId="{E3CD65B7-8942-4DD4-B8B2-3D804C431EC3}">
      <dgm:prSet/>
      <dgm:spPr/>
      <dgm:t>
        <a:bodyPr/>
        <a:lstStyle/>
        <a:p>
          <a:endParaRPr lang="en-GB"/>
        </a:p>
      </dgm:t>
    </dgm:pt>
    <dgm:pt modelId="{1DB87D55-8E0A-4974-87B7-277079C482A0}" type="sibTrans" cxnId="{E3CD65B7-8942-4DD4-B8B2-3D804C431EC3}">
      <dgm:prSet/>
      <dgm:spPr/>
      <dgm:t>
        <a:bodyPr/>
        <a:lstStyle/>
        <a:p>
          <a:endParaRPr lang="en-GB"/>
        </a:p>
      </dgm:t>
    </dgm:pt>
    <dgm:pt modelId="{956AEA55-5AC0-486B-994D-5C88E076C1CE}">
      <dgm:prSet phldrT="[Text]" custT="1"/>
      <dgm:spPr/>
      <dgm:t>
        <a:bodyPr/>
        <a:lstStyle/>
        <a:p>
          <a:pPr>
            <a:buFont typeface="Arial" panose="020B0604020202020204" pitchFamily="34" charset="0"/>
            <a:buChar char="•"/>
          </a:pPr>
          <a:r>
            <a:rPr lang="en-GB" sz="1100" b="0" i="0" kern="1200">
              <a:solidFill>
                <a:prstClr val="black">
                  <a:hueOff val="0"/>
                  <a:satOff val="0"/>
                  <a:lumOff val="0"/>
                  <a:alphaOff val="0"/>
                </a:prstClr>
              </a:solidFill>
              <a:latin typeface="Arial" panose="020B0604020202020204" pitchFamily="34" charset="0"/>
              <a:ea typeface="+mn-ea"/>
              <a:cs typeface="+mn-cs"/>
            </a:rPr>
            <a:t>Develop framework legislation to establish Competent Authority and mandate</a:t>
          </a:r>
        </a:p>
      </dgm:t>
    </dgm:pt>
    <dgm:pt modelId="{E819604D-6850-47A0-A98A-ADA29B666B1B}" type="parTrans" cxnId="{A1C4DB35-15AC-4CC6-B49F-83F29DA2FC90}">
      <dgm:prSet/>
      <dgm:spPr/>
      <dgm:t>
        <a:bodyPr/>
        <a:lstStyle/>
        <a:p>
          <a:endParaRPr lang="en-GB"/>
        </a:p>
      </dgm:t>
    </dgm:pt>
    <dgm:pt modelId="{E45E84E7-9A64-4760-8601-7E6739C1394E}" type="sibTrans" cxnId="{A1C4DB35-15AC-4CC6-B49F-83F29DA2FC90}">
      <dgm:prSet/>
      <dgm:spPr/>
      <dgm:t>
        <a:bodyPr/>
        <a:lstStyle/>
        <a:p>
          <a:endParaRPr lang="en-GB"/>
        </a:p>
      </dgm:t>
    </dgm:pt>
    <dgm:pt modelId="{DAAD38BD-CE6E-4CD9-8CEE-8311C3A6634E}">
      <dgm:prSet phldrT="[Text]" custT="1"/>
      <dgm:spPr>
        <a:solidFill>
          <a:srgbClr val="7030A0"/>
        </a:solidFill>
      </dgm:spPr>
      <dgm:t>
        <a:bodyPr/>
        <a:lstStyle/>
        <a:p>
          <a:r>
            <a:rPr lang="en-GB" sz="1400" b="1"/>
            <a:t>Develop/update legislation related to Bivalve production</a:t>
          </a:r>
        </a:p>
      </dgm:t>
    </dgm:pt>
    <dgm:pt modelId="{F8DA785D-1E71-409F-AA5F-5E7F01C48B49}" type="parTrans" cxnId="{30E411C4-3B71-42F7-BB7B-76A46E23F34A}">
      <dgm:prSet/>
      <dgm:spPr/>
      <dgm:t>
        <a:bodyPr/>
        <a:lstStyle/>
        <a:p>
          <a:endParaRPr lang="en-GB"/>
        </a:p>
      </dgm:t>
    </dgm:pt>
    <dgm:pt modelId="{B2536483-8474-4925-AF77-44E3B2351DF5}" type="sibTrans" cxnId="{30E411C4-3B71-42F7-BB7B-76A46E23F34A}">
      <dgm:prSet/>
      <dgm:spPr/>
      <dgm:t>
        <a:bodyPr/>
        <a:lstStyle/>
        <a:p>
          <a:endParaRPr lang="en-GB"/>
        </a:p>
      </dgm:t>
    </dgm:pt>
    <dgm:pt modelId="{4956466D-F429-4D4C-A875-A875049E1C51}">
      <dgm:prSet phldrT="[Text]" custT="1"/>
      <dgm:spPr/>
      <dgm:t>
        <a:bodyPr/>
        <a:lstStyle/>
        <a:p>
          <a:r>
            <a:rPr lang="en-GB" sz="1100" kern="1200"/>
            <a:t>Develop procedural steps for:</a:t>
          </a:r>
          <a:endParaRPr lang="en-GB" sz="1100" b="0" i="0" kern="1200">
            <a:solidFill>
              <a:prstClr val="black">
                <a:hueOff val="0"/>
                <a:satOff val="0"/>
                <a:lumOff val="0"/>
                <a:alphaOff val="0"/>
              </a:prstClr>
            </a:solidFill>
            <a:latin typeface="Arial" panose="020B0604020202020204" pitchFamily="34" charset="0"/>
            <a:ea typeface="+mn-ea"/>
            <a:cs typeface="+mn-cs"/>
          </a:endParaRPr>
        </a:p>
      </dgm:t>
    </dgm:pt>
    <dgm:pt modelId="{879D30AC-A5B4-42C4-BCA2-E05B8557E14D}" type="parTrans" cxnId="{31EB7E77-B92F-4000-AAB9-9B2D88B1F1C8}">
      <dgm:prSet/>
      <dgm:spPr/>
      <dgm:t>
        <a:bodyPr/>
        <a:lstStyle/>
        <a:p>
          <a:endParaRPr lang="en-GB"/>
        </a:p>
      </dgm:t>
    </dgm:pt>
    <dgm:pt modelId="{E21C9F03-A5A9-48D1-BCF8-A9E894D152AA}" type="sibTrans" cxnId="{31EB7E77-B92F-4000-AAB9-9B2D88B1F1C8}">
      <dgm:prSet/>
      <dgm:spPr/>
      <dgm:t>
        <a:bodyPr/>
        <a:lstStyle/>
        <a:p>
          <a:endParaRPr lang="en-GB"/>
        </a:p>
      </dgm:t>
    </dgm:pt>
    <dgm:pt modelId="{0F1AFC34-C01A-4555-B161-6499179A1097}">
      <dgm:prSet phldrT="[Text]" custT="1"/>
      <dgm:spPr>
        <a:solidFill>
          <a:srgbClr val="00B0F0"/>
        </a:solidFill>
      </dgm:spPr>
      <dgm:t>
        <a:bodyPr/>
        <a:lstStyle/>
        <a:p>
          <a:pPr>
            <a:buFont typeface="+mj-lt"/>
            <a:buAutoNum type="arabicPeriod"/>
          </a:pPr>
          <a:r>
            <a:rPr lang="en-GB" sz="1400" b="1"/>
            <a:t>Conduct Area classification </a:t>
          </a:r>
          <a:endParaRPr lang="en-GB" sz="1400"/>
        </a:p>
      </dgm:t>
    </dgm:pt>
    <dgm:pt modelId="{745ADDDF-5E9D-4C20-9FC5-442DEF08B712}" type="parTrans" cxnId="{7F220A08-C1B9-4E9E-BA9C-F456C23C8CC1}">
      <dgm:prSet/>
      <dgm:spPr/>
      <dgm:t>
        <a:bodyPr/>
        <a:lstStyle/>
        <a:p>
          <a:endParaRPr lang="en-GB"/>
        </a:p>
      </dgm:t>
    </dgm:pt>
    <dgm:pt modelId="{4641DF1E-B32E-43EF-931A-FA7A5623852C}" type="sibTrans" cxnId="{7F220A08-C1B9-4E9E-BA9C-F456C23C8CC1}">
      <dgm:prSet/>
      <dgm:spPr/>
      <dgm:t>
        <a:bodyPr/>
        <a:lstStyle/>
        <a:p>
          <a:endParaRPr lang="en-GB"/>
        </a:p>
      </dgm:t>
    </dgm:pt>
    <dgm:pt modelId="{F5CF0E9F-5A68-4298-AB4D-A13CDD84A468}">
      <dgm:prSet phldrT="[Text]" custT="1"/>
      <dgm:spPr>
        <a:solidFill>
          <a:srgbClr val="00B050"/>
        </a:solidFill>
      </dgm:spPr>
      <dgm:t>
        <a:bodyPr/>
        <a:lstStyle/>
        <a:p>
          <a:r>
            <a:rPr lang="en-GB" sz="1400" b="1"/>
            <a:t>Define monitoring programmes</a:t>
          </a:r>
        </a:p>
      </dgm:t>
    </dgm:pt>
    <dgm:pt modelId="{B9ACF93A-98CB-44D6-8E45-AB5206962CAE}" type="sibTrans" cxnId="{0299F5A9-B871-4B83-9187-8864696D0137}">
      <dgm:prSet/>
      <dgm:spPr/>
      <dgm:t>
        <a:bodyPr/>
        <a:lstStyle/>
        <a:p>
          <a:endParaRPr lang="en-GB"/>
        </a:p>
      </dgm:t>
    </dgm:pt>
    <dgm:pt modelId="{B26D16F7-AF94-4CDB-9F5F-5F7AEBB6E0D6}" type="parTrans" cxnId="{0299F5A9-B871-4B83-9187-8864696D0137}">
      <dgm:prSet/>
      <dgm:spPr/>
      <dgm:t>
        <a:bodyPr/>
        <a:lstStyle/>
        <a:p>
          <a:endParaRPr lang="en-GB"/>
        </a:p>
      </dgm:t>
    </dgm:pt>
    <dgm:pt modelId="{DB6C208F-4E07-432C-AC7E-4AB463F0C843}">
      <dgm:prSet phldrT="[Text]" custT="1"/>
      <dgm:spPr/>
      <dgm:t>
        <a:bodyPr/>
        <a:lstStyle/>
        <a:p>
          <a:r>
            <a:rPr lang="en-US" sz="1100" b="0" i="0" kern="1200" dirty="0">
              <a:solidFill>
                <a:prstClr val="black">
                  <a:hueOff val="0"/>
                  <a:satOff val="0"/>
                  <a:lumOff val="0"/>
                  <a:alphaOff val="0"/>
                </a:prstClr>
              </a:solidFill>
              <a:latin typeface="Arial" panose="020B0604020202020204" pitchFamily="34" charset="0"/>
              <a:ea typeface="+mn-ea"/>
              <a:cs typeface="+mn-cs"/>
            </a:rPr>
            <a:t>Define sampling and testing for each area</a:t>
          </a:r>
          <a:endParaRPr lang="en-GB" sz="1100" b="0" i="0" kern="1200" dirty="0">
            <a:solidFill>
              <a:prstClr val="black">
                <a:hueOff val="0"/>
                <a:satOff val="0"/>
                <a:lumOff val="0"/>
                <a:alphaOff val="0"/>
              </a:prstClr>
            </a:solidFill>
            <a:latin typeface="Arial" panose="020B0604020202020204" pitchFamily="34" charset="0"/>
            <a:ea typeface="+mn-ea"/>
            <a:cs typeface="+mn-cs"/>
          </a:endParaRPr>
        </a:p>
      </dgm:t>
    </dgm:pt>
    <dgm:pt modelId="{BC2E1BB9-4F5F-463D-80D2-340D303C8B0F}" type="parTrans" cxnId="{35CEA007-BBB8-4E91-AF3A-A2AD891F5108}">
      <dgm:prSet/>
      <dgm:spPr/>
      <dgm:t>
        <a:bodyPr/>
        <a:lstStyle/>
        <a:p>
          <a:endParaRPr lang="en-GB"/>
        </a:p>
      </dgm:t>
    </dgm:pt>
    <dgm:pt modelId="{8A5BEBFF-CBE0-46F0-8ABC-61FC35573998}" type="sibTrans" cxnId="{35CEA007-BBB8-4E91-AF3A-A2AD891F5108}">
      <dgm:prSet/>
      <dgm:spPr/>
      <dgm:t>
        <a:bodyPr/>
        <a:lstStyle/>
        <a:p>
          <a:endParaRPr lang="en-GB"/>
        </a:p>
      </dgm:t>
    </dgm:pt>
    <dgm:pt modelId="{0E23135D-ADC3-491E-B48D-D10E3B6D9453}">
      <dgm:prSet custT="1"/>
      <dgm:spPr/>
      <dgm:t>
        <a:bodyPr/>
        <a:lstStyle/>
        <a:p>
          <a:r>
            <a:rPr lang="en-GB" sz="1100" b="0" i="0" kern="1200" dirty="0">
              <a:solidFill>
                <a:prstClr val="black">
                  <a:hueOff val="0"/>
                  <a:satOff val="0"/>
                  <a:lumOff val="0"/>
                  <a:alphaOff val="0"/>
                </a:prstClr>
              </a:solidFill>
              <a:latin typeface="Arial" panose="020B0604020202020204" pitchFamily="34" charset="0"/>
              <a:ea typeface="+mn-ea"/>
              <a:cs typeface="+mn-cs"/>
            </a:rPr>
            <a:t>Sanitary surveys</a:t>
          </a:r>
        </a:p>
      </dgm:t>
    </dgm:pt>
    <dgm:pt modelId="{07E52A88-3893-4A97-B632-1DB41BEC4210}" type="parTrans" cxnId="{9D709641-56F5-4733-BD52-FF8DA5951EC5}">
      <dgm:prSet/>
      <dgm:spPr/>
      <dgm:t>
        <a:bodyPr/>
        <a:lstStyle/>
        <a:p>
          <a:endParaRPr lang="en-GB"/>
        </a:p>
      </dgm:t>
    </dgm:pt>
    <dgm:pt modelId="{B1EB0CC4-F21D-43E3-A1BB-9DE061F7F073}" type="sibTrans" cxnId="{9D709641-56F5-4733-BD52-FF8DA5951EC5}">
      <dgm:prSet/>
      <dgm:spPr/>
      <dgm:t>
        <a:bodyPr/>
        <a:lstStyle/>
        <a:p>
          <a:endParaRPr lang="en-GB"/>
        </a:p>
      </dgm:t>
    </dgm:pt>
    <dgm:pt modelId="{B203599A-4B5E-4B8D-8923-A5A6F6D86D62}">
      <dgm:prSet custT="1"/>
      <dgm:spPr/>
      <dgm:t>
        <a:bodyPr/>
        <a:lstStyle/>
        <a:p>
          <a:r>
            <a:rPr lang="en-GB" sz="1100" b="0" i="0" kern="1200" dirty="0">
              <a:solidFill>
                <a:prstClr val="black">
                  <a:hueOff val="0"/>
                  <a:satOff val="0"/>
                  <a:lumOff val="0"/>
                  <a:alphaOff val="0"/>
                </a:prstClr>
              </a:solidFill>
              <a:latin typeface="Arial" panose="020B0604020202020204" pitchFamily="34" charset="0"/>
              <a:ea typeface="+mn-ea"/>
              <a:cs typeface="+mn-cs"/>
            </a:rPr>
            <a:t>Classification of areas (A,B,C)</a:t>
          </a:r>
        </a:p>
        <a:p>
          <a:r>
            <a:rPr lang="en-GB" sz="1100" kern="1200" dirty="0"/>
            <a:t>Monitoring requirements</a:t>
          </a:r>
          <a:endParaRPr lang="en-GB" sz="1100" b="0" i="0" kern="1200" dirty="0">
            <a:solidFill>
              <a:prstClr val="black">
                <a:hueOff val="0"/>
                <a:satOff val="0"/>
                <a:lumOff val="0"/>
                <a:alphaOff val="0"/>
              </a:prstClr>
            </a:solidFill>
            <a:latin typeface="Arial" panose="020B0604020202020204" pitchFamily="34" charset="0"/>
            <a:ea typeface="+mn-ea"/>
            <a:cs typeface="+mn-cs"/>
          </a:endParaRPr>
        </a:p>
      </dgm:t>
    </dgm:pt>
    <dgm:pt modelId="{3D19CD9E-4E08-4E4C-9A7F-B333EC164E0A}" type="parTrans" cxnId="{AE8CC9A8-CDE0-43B3-8E5D-CEA3EE245163}">
      <dgm:prSet/>
      <dgm:spPr/>
      <dgm:t>
        <a:bodyPr/>
        <a:lstStyle/>
        <a:p>
          <a:endParaRPr lang="en-GB"/>
        </a:p>
      </dgm:t>
    </dgm:pt>
    <dgm:pt modelId="{D972932B-09C0-4076-8BD5-5990F31B8DCD}" type="sibTrans" cxnId="{AE8CC9A8-CDE0-43B3-8E5D-CEA3EE245163}">
      <dgm:prSet/>
      <dgm:spPr/>
      <dgm:t>
        <a:bodyPr/>
        <a:lstStyle/>
        <a:p>
          <a:endParaRPr lang="en-GB"/>
        </a:p>
      </dgm:t>
    </dgm:pt>
    <dgm:pt modelId="{1A8D4D9E-EF80-4F15-9E3D-4ADE491F48F2}">
      <dgm:prSet custT="1"/>
      <dgm:spPr/>
      <dgm:t>
        <a:bodyPr/>
        <a:lstStyle/>
        <a:p>
          <a:r>
            <a:rPr lang="en-GB" sz="1100" b="0" i="0" kern="1200" dirty="0">
              <a:solidFill>
                <a:prstClr val="black">
                  <a:hueOff val="0"/>
                  <a:satOff val="0"/>
                  <a:lumOff val="0"/>
                  <a:alphaOff val="0"/>
                </a:prstClr>
              </a:solidFill>
              <a:latin typeface="Arial" panose="020B0604020202020204" pitchFamily="34" charset="0"/>
              <a:ea typeface="+mn-ea"/>
              <a:cs typeface="+mn-cs"/>
            </a:rPr>
            <a:t>Closure of areas</a:t>
          </a:r>
        </a:p>
      </dgm:t>
    </dgm:pt>
    <dgm:pt modelId="{4D74A0B4-A4F4-4B6B-B28D-79B9ADD00F2E}" type="parTrans" cxnId="{A198D2F1-51C4-4F63-AC8C-685B12313934}">
      <dgm:prSet/>
      <dgm:spPr/>
      <dgm:t>
        <a:bodyPr/>
        <a:lstStyle/>
        <a:p>
          <a:endParaRPr lang="en-GB"/>
        </a:p>
      </dgm:t>
    </dgm:pt>
    <dgm:pt modelId="{0503C769-F973-44B8-B2D3-7292C86DFADF}" type="sibTrans" cxnId="{A198D2F1-51C4-4F63-AC8C-685B12313934}">
      <dgm:prSet/>
      <dgm:spPr/>
      <dgm:t>
        <a:bodyPr/>
        <a:lstStyle/>
        <a:p>
          <a:endParaRPr lang="en-GB"/>
        </a:p>
      </dgm:t>
    </dgm:pt>
    <dgm:pt modelId="{6054383C-5583-41E8-8158-0DB4564BC9B4}">
      <dgm:prSet phldrT="[Text]" custT="1"/>
      <dgm:spPr/>
      <dgm:t>
        <a:bodyPr/>
        <a:lstStyle/>
        <a:p>
          <a:pPr>
            <a:buFont typeface="Calibri" panose="020F0502020204030204" pitchFamily="34" charset="0"/>
            <a:buChar char="-"/>
          </a:pPr>
          <a:r>
            <a:rPr lang="en-GB" sz="1100" b="0" i="0" kern="1200">
              <a:solidFill>
                <a:prstClr val="black">
                  <a:hueOff val="0"/>
                  <a:satOff val="0"/>
                  <a:lumOff val="0"/>
                  <a:alphaOff val="0"/>
                </a:prstClr>
              </a:solidFill>
              <a:latin typeface="Arial" panose="020B0604020202020204" pitchFamily="34" charset="0"/>
              <a:ea typeface="+mn-ea"/>
              <a:cs typeface="+mn-cs"/>
            </a:rPr>
            <a:t>Implement sanitary survey</a:t>
          </a:r>
        </a:p>
      </dgm:t>
    </dgm:pt>
    <dgm:pt modelId="{719B87C5-6E8D-463A-917F-EBA729C0EF3B}" type="parTrans" cxnId="{CA0598D1-72D8-4F26-86B0-A18F6B7A2186}">
      <dgm:prSet/>
      <dgm:spPr/>
      <dgm:t>
        <a:bodyPr/>
        <a:lstStyle/>
        <a:p>
          <a:endParaRPr lang="en-GB"/>
        </a:p>
      </dgm:t>
    </dgm:pt>
    <dgm:pt modelId="{9FF38550-A07F-4236-8239-D7927B3D187D}" type="sibTrans" cxnId="{CA0598D1-72D8-4F26-86B0-A18F6B7A2186}">
      <dgm:prSet/>
      <dgm:spPr/>
      <dgm:t>
        <a:bodyPr/>
        <a:lstStyle/>
        <a:p>
          <a:endParaRPr lang="en-GB"/>
        </a:p>
      </dgm:t>
    </dgm:pt>
    <dgm:pt modelId="{35B33458-1B94-4076-8D54-335B35F00A7E}">
      <dgm:prSet custT="1"/>
      <dgm:spPr/>
      <dgm:t>
        <a:bodyPr/>
        <a:lstStyle/>
        <a:p>
          <a:pPr>
            <a:buFont typeface="Calibri" panose="020F0502020204030204" pitchFamily="34" charset="0"/>
            <a:buChar char="-"/>
          </a:pPr>
          <a:r>
            <a:rPr lang="en-GB" sz="1100" b="0" i="0" kern="1200" dirty="0">
              <a:solidFill>
                <a:prstClr val="black">
                  <a:hueOff val="0"/>
                  <a:satOff val="0"/>
                  <a:lumOff val="0"/>
                  <a:alphaOff val="0"/>
                </a:prstClr>
              </a:solidFill>
              <a:latin typeface="Arial" panose="020B0604020202020204" pitchFamily="34" charset="0"/>
              <a:ea typeface="+mn-ea"/>
              <a:cs typeface="+mn-cs"/>
            </a:rPr>
            <a:t>Conduct sampling and testing field surveys</a:t>
          </a:r>
        </a:p>
      </dgm:t>
    </dgm:pt>
    <dgm:pt modelId="{0315B220-A34C-41E9-A8A2-6CFF68197D7B}" type="parTrans" cxnId="{510D6D93-33B4-4C52-8DE4-7DF126B69C07}">
      <dgm:prSet/>
      <dgm:spPr/>
      <dgm:t>
        <a:bodyPr/>
        <a:lstStyle/>
        <a:p>
          <a:endParaRPr lang="en-GB"/>
        </a:p>
      </dgm:t>
    </dgm:pt>
    <dgm:pt modelId="{BE909501-EAA3-4F21-B5F2-D34EA75FB144}" type="sibTrans" cxnId="{510D6D93-33B4-4C52-8DE4-7DF126B69C07}">
      <dgm:prSet/>
      <dgm:spPr/>
      <dgm:t>
        <a:bodyPr/>
        <a:lstStyle/>
        <a:p>
          <a:endParaRPr lang="en-GB"/>
        </a:p>
      </dgm:t>
    </dgm:pt>
    <dgm:pt modelId="{23CD0049-F076-429C-936B-8FBD8E96441D}">
      <dgm:prSet custT="1"/>
      <dgm:spPr/>
      <dgm:t>
        <a:bodyPr/>
        <a:lstStyle/>
        <a:p>
          <a:pPr>
            <a:buFont typeface="Calibri" panose="020F0502020204030204" pitchFamily="34" charset="0"/>
            <a:buChar char="-"/>
          </a:pPr>
          <a:r>
            <a:rPr lang="en-GB" sz="1100" b="0" i="0" kern="1200" dirty="0">
              <a:solidFill>
                <a:prstClr val="black">
                  <a:hueOff val="0"/>
                  <a:satOff val="0"/>
                  <a:lumOff val="0"/>
                  <a:alphaOff val="0"/>
                </a:prstClr>
              </a:solidFill>
              <a:latin typeface="Arial" panose="020B0604020202020204" pitchFamily="34" charset="0"/>
              <a:ea typeface="+mn-ea"/>
              <a:cs typeface="+mn-cs"/>
            </a:rPr>
            <a:t>Define production and relaying areas</a:t>
          </a:r>
        </a:p>
      </dgm:t>
    </dgm:pt>
    <dgm:pt modelId="{41BE9742-0602-4951-83FF-3275BC31A59F}" type="parTrans" cxnId="{ADA0FAA8-D7B0-4F70-A581-2400C75EEB49}">
      <dgm:prSet/>
      <dgm:spPr/>
      <dgm:t>
        <a:bodyPr/>
        <a:lstStyle/>
        <a:p>
          <a:endParaRPr lang="en-GB"/>
        </a:p>
      </dgm:t>
    </dgm:pt>
    <dgm:pt modelId="{687C5116-4368-40D5-8C42-A2F26F307E2C}" type="sibTrans" cxnId="{ADA0FAA8-D7B0-4F70-A581-2400C75EEB49}">
      <dgm:prSet/>
      <dgm:spPr/>
      <dgm:t>
        <a:bodyPr/>
        <a:lstStyle/>
        <a:p>
          <a:endParaRPr lang="en-GB"/>
        </a:p>
      </dgm:t>
    </dgm:pt>
    <dgm:pt modelId="{146E7468-A286-4CA9-83F8-928A99C416CA}">
      <dgm:prSet custT="1"/>
      <dgm:spPr/>
      <dgm:t>
        <a:bodyPr/>
        <a:lstStyle/>
        <a:p>
          <a:r>
            <a:rPr lang="en-US" sz="1100" b="0" i="0" kern="1200" dirty="0">
              <a:solidFill>
                <a:prstClr val="black">
                  <a:hueOff val="0"/>
                  <a:satOff val="0"/>
                  <a:lumOff val="0"/>
                  <a:alphaOff val="0"/>
                </a:prstClr>
              </a:solidFill>
              <a:latin typeface="Arial" panose="020B0604020202020204" pitchFamily="34" charset="0"/>
              <a:ea typeface="+mn-ea"/>
              <a:cs typeface="+mn-cs"/>
            </a:rPr>
            <a:t>Nominate /delegate bodies in charge of monitoring </a:t>
          </a:r>
          <a:r>
            <a:rPr lang="en-US" sz="1100" b="0" i="0" kern="1200" dirty="0" err="1">
              <a:solidFill>
                <a:prstClr val="black">
                  <a:hueOff val="0"/>
                  <a:satOff val="0"/>
                  <a:lumOff val="0"/>
                  <a:alphaOff val="0"/>
                </a:prstClr>
              </a:solidFill>
              <a:latin typeface="Arial" panose="020B0604020202020204" pitchFamily="34" charset="0"/>
              <a:ea typeface="+mn-ea"/>
              <a:cs typeface="+mn-cs"/>
            </a:rPr>
            <a:t>progamme</a:t>
          </a:r>
          <a:r>
            <a:rPr lang="en-US" sz="1100" b="0" i="0" kern="1200" dirty="0">
              <a:solidFill>
                <a:prstClr val="black">
                  <a:hueOff val="0"/>
                  <a:satOff val="0"/>
                  <a:lumOff val="0"/>
                  <a:alphaOff val="0"/>
                </a:prstClr>
              </a:solidFill>
              <a:latin typeface="Arial" panose="020B0604020202020204" pitchFamily="34" charset="0"/>
              <a:ea typeface="+mn-ea"/>
              <a:cs typeface="+mn-cs"/>
            </a:rPr>
            <a:t> implementation</a:t>
          </a:r>
          <a:endParaRPr lang="en-GB" sz="1100" b="0" i="0" kern="1200" dirty="0">
            <a:solidFill>
              <a:prstClr val="black">
                <a:hueOff val="0"/>
                <a:satOff val="0"/>
                <a:lumOff val="0"/>
                <a:alphaOff val="0"/>
              </a:prstClr>
            </a:solidFill>
            <a:latin typeface="Arial" panose="020B0604020202020204" pitchFamily="34" charset="0"/>
            <a:ea typeface="+mn-ea"/>
            <a:cs typeface="+mn-cs"/>
          </a:endParaRPr>
        </a:p>
      </dgm:t>
    </dgm:pt>
    <dgm:pt modelId="{7FD1CD52-E48A-48F7-BE5E-C95D9A3D14D8}" type="parTrans" cxnId="{1B6F3FD3-F25C-4DF5-AE33-1C9271096B67}">
      <dgm:prSet/>
      <dgm:spPr/>
      <dgm:t>
        <a:bodyPr/>
        <a:lstStyle/>
        <a:p>
          <a:endParaRPr lang="en-GB"/>
        </a:p>
      </dgm:t>
    </dgm:pt>
    <dgm:pt modelId="{72725E9B-FBD7-4BC3-BDC7-00F3ED22DFAE}" type="sibTrans" cxnId="{1B6F3FD3-F25C-4DF5-AE33-1C9271096B67}">
      <dgm:prSet/>
      <dgm:spPr/>
      <dgm:t>
        <a:bodyPr/>
        <a:lstStyle/>
        <a:p>
          <a:endParaRPr lang="en-GB"/>
        </a:p>
      </dgm:t>
    </dgm:pt>
    <dgm:pt modelId="{D5974B2A-EF50-4E75-AD64-06DDD2A35BD1}">
      <dgm:prSet custT="1"/>
      <dgm:spPr/>
      <dgm:t>
        <a:bodyPr/>
        <a:lstStyle/>
        <a:p>
          <a:r>
            <a:rPr lang="en-US" sz="1100" b="0" i="0" kern="1200" dirty="0">
              <a:solidFill>
                <a:prstClr val="black">
                  <a:hueOff val="0"/>
                  <a:satOff val="0"/>
                  <a:lumOff val="0"/>
                  <a:alphaOff val="0"/>
                </a:prstClr>
              </a:solidFill>
              <a:latin typeface="Arial" panose="020B0604020202020204" pitchFamily="34" charset="0"/>
              <a:ea typeface="+mn-ea"/>
              <a:cs typeface="+mn-cs"/>
            </a:rPr>
            <a:t>Create a laboratory network with testing capacities for </a:t>
          </a:r>
          <a:r>
            <a:rPr lang="en-US" sz="1100" b="0" i="0" kern="1200" dirty="0" err="1">
              <a:solidFill>
                <a:prstClr val="black">
                  <a:hueOff val="0"/>
                  <a:satOff val="0"/>
                  <a:lumOff val="0"/>
                  <a:alphaOff val="0"/>
                </a:prstClr>
              </a:solidFill>
              <a:latin typeface="Arial" panose="020B0604020202020204" pitchFamily="34" charset="0"/>
              <a:ea typeface="+mn-ea"/>
              <a:cs typeface="+mn-cs"/>
            </a:rPr>
            <a:t>programme</a:t>
          </a:r>
          <a:r>
            <a:rPr lang="en-US" sz="1100" b="0" i="0" kern="1200" dirty="0">
              <a:solidFill>
                <a:prstClr val="black">
                  <a:hueOff val="0"/>
                  <a:satOff val="0"/>
                  <a:lumOff val="0"/>
                  <a:alphaOff val="0"/>
                </a:prstClr>
              </a:solidFill>
              <a:latin typeface="Arial" panose="020B0604020202020204" pitchFamily="34" charset="0"/>
              <a:ea typeface="+mn-ea"/>
              <a:cs typeface="+mn-cs"/>
            </a:rPr>
            <a:t> implementation</a:t>
          </a:r>
        </a:p>
        <a:p>
          <a:r>
            <a:rPr lang="en-US" sz="1100" b="0" i="0" kern="1200" dirty="0">
              <a:solidFill>
                <a:prstClr val="black">
                  <a:hueOff val="0"/>
                  <a:satOff val="0"/>
                  <a:lumOff val="0"/>
                  <a:alphaOff val="0"/>
                </a:prstClr>
              </a:solidFill>
              <a:latin typeface="Arial" panose="020B0604020202020204" pitchFamily="34" charset="0"/>
              <a:ea typeface="+mn-ea"/>
              <a:cs typeface="+mn-cs"/>
            </a:rPr>
            <a:t>Define reporting strategy and evaluate results</a:t>
          </a:r>
          <a:endParaRPr lang="en-GB" sz="1100" b="0" i="0" kern="1200" dirty="0">
            <a:solidFill>
              <a:prstClr val="black">
                <a:hueOff val="0"/>
                <a:satOff val="0"/>
                <a:lumOff val="0"/>
                <a:alphaOff val="0"/>
              </a:prstClr>
            </a:solidFill>
            <a:latin typeface="Arial" panose="020B0604020202020204" pitchFamily="34" charset="0"/>
            <a:ea typeface="+mn-ea"/>
            <a:cs typeface="+mn-cs"/>
          </a:endParaRPr>
        </a:p>
      </dgm:t>
    </dgm:pt>
    <dgm:pt modelId="{99D9272A-3D04-4B5A-8AB1-F5AAB4091504}" type="parTrans" cxnId="{43BE33D2-E72F-4BE4-85BF-7C8FCF72150E}">
      <dgm:prSet/>
      <dgm:spPr/>
      <dgm:t>
        <a:bodyPr/>
        <a:lstStyle/>
        <a:p>
          <a:endParaRPr lang="en-GB"/>
        </a:p>
      </dgm:t>
    </dgm:pt>
    <dgm:pt modelId="{CE68717E-AD8C-4E6F-AF2E-DCB7ACA0441A}" type="sibTrans" cxnId="{43BE33D2-E72F-4BE4-85BF-7C8FCF72150E}">
      <dgm:prSet/>
      <dgm:spPr/>
      <dgm:t>
        <a:bodyPr/>
        <a:lstStyle/>
        <a:p>
          <a:endParaRPr lang="en-GB"/>
        </a:p>
      </dgm:t>
    </dgm:pt>
    <dgm:pt modelId="{E9316EF9-3EDE-47D0-B459-AAE01B09C0BA}">
      <dgm:prSet custT="1"/>
      <dgm:spPr/>
      <dgm:t>
        <a:bodyPr/>
        <a:lstStyle/>
        <a:p>
          <a:r>
            <a:rPr lang="en-US" sz="1100" b="0" i="0" kern="1200" dirty="0">
              <a:solidFill>
                <a:prstClr val="black">
                  <a:hueOff val="0"/>
                  <a:satOff val="0"/>
                  <a:lumOff val="0"/>
                  <a:alphaOff val="0"/>
                </a:prstClr>
              </a:solidFill>
              <a:latin typeface="Arial" panose="020B0604020202020204" pitchFamily="34" charset="0"/>
              <a:ea typeface="+mn-ea"/>
              <a:cs typeface="+mn-cs"/>
            </a:rPr>
            <a:t>Establish notification procedures and follow up capacity for non-compliances</a:t>
          </a:r>
          <a:endParaRPr lang="en-GB" sz="1100" b="0" i="0" kern="1200" dirty="0">
            <a:solidFill>
              <a:prstClr val="black">
                <a:hueOff val="0"/>
                <a:satOff val="0"/>
                <a:lumOff val="0"/>
                <a:alphaOff val="0"/>
              </a:prstClr>
            </a:solidFill>
            <a:latin typeface="Arial" panose="020B0604020202020204" pitchFamily="34" charset="0"/>
            <a:ea typeface="+mn-ea"/>
            <a:cs typeface="+mn-cs"/>
          </a:endParaRPr>
        </a:p>
      </dgm:t>
    </dgm:pt>
    <dgm:pt modelId="{7FC64146-7018-4C4D-9EC5-C3F290C39DC0}" type="parTrans" cxnId="{0B2B22FE-CCE6-4F4A-B0E6-FD4431B4434B}">
      <dgm:prSet/>
      <dgm:spPr/>
      <dgm:t>
        <a:bodyPr/>
        <a:lstStyle/>
        <a:p>
          <a:endParaRPr lang="en-GB"/>
        </a:p>
      </dgm:t>
    </dgm:pt>
    <dgm:pt modelId="{DF3279AB-8166-49D9-BB8E-063D08D24CA6}" type="sibTrans" cxnId="{0B2B22FE-CCE6-4F4A-B0E6-FD4431B4434B}">
      <dgm:prSet/>
      <dgm:spPr/>
      <dgm:t>
        <a:bodyPr/>
        <a:lstStyle/>
        <a:p>
          <a:endParaRPr lang="en-GB"/>
        </a:p>
      </dgm:t>
    </dgm:pt>
    <dgm:pt modelId="{F7A9F9A9-A193-4695-9958-BF0F53627D60}">
      <dgm:prSet custT="1"/>
      <dgm:spPr/>
      <dgm:t>
        <a:bodyPr/>
        <a:lstStyle/>
        <a:p>
          <a:endParaRPr lang="en-GB" sz="1100" b="0" i="0" kern="1200" dirty="0">
            <a:solidFill>
              <a:prstClr val="black">
                <a:hueOff val="0"/>
                <a:satOff val="0"/>
                <a:lumOff val="0"/>
                <a:alphaOff val="0"/>
              </a:prstClr>
            </a:solidFill>
            <a:latin typeface="Arial" panose="020B0604020202020204" pitchFamily="34" charset="0"/>
            <a:ea typeface="+mn-ea"/>
            <a:cs typeface="+mn-cs"/>
          </a:endParaRPr>
        </a:p>
      </dgm:t>
    </dgm:pt>
    <dgm:pt modelId="{B6247A22-4E96-4BC5-B10A-ABE74DFBF285}" type="parTrans" cxnId="{9664CD08-A84A-41DE-8247-86747B36AFB0}">
      <dgm:prSet/>
      <dgm:spPr/>
      <dgm:t>
        <a:bodyPr/>
        <a:lstStyle/>
        <a:p>
          <a:endParaRPr lang="en-GB"/>
        </a:p>
      </dgm:t>
    </dgm:pt>
    <dgm:pt modelId="{32F085C7-20BD-4599-8861-3FABDE176B1E}" type="sibTrans" cxnId="{9664CD08-A84A-41DE-8247-86747B36AFB0}">
      <dgm:prSet/>
      <dgm:spPr/>
      <dgm:t>
        <a:bodyPr/>
        <a:lstStyle/>
        <a:p>
          <a:endParaRPr lang="en-GB"/>
        </a:p>
      </dgm:t>
    </dgm:pt>
    <dgm:pt modelId="{4A7A0EE1-094A-4B93-9FE7-40CC7F4504AE}">
      <dgm:prSet phldrT="[Text]" custT="1"/>
      <dgm:spPr/>
      <dgm:t>
        <a:bodyPr/>
        <a:lstStyle/>
        <a:p>
          <a:pPr>
            <a:buFont typeface="Arial" panose="020B0604020202020204" pitchFamily="34" charset="0"/>
            <a:buChar char="•"/>
          </a:pPr>
          <a:r>
            <a:rPr lang="en-GB" sz="1100" b="0" i="0" kern="1200" dirty="0">
              <a:solidFill>
                <a:prstClr val="black">
                  <a:hueOff val="0"/>
                  <a:satOff val="0"/>
                  <a:lumOff val="0"/>
                  <a:alphaOff val="0"/>
                </a:prstClr>
              </a:solidFill>
              <a:latin typeface="Arial" panose="020B0604020202020204" pitchFamily="34" charset="0"/>
              <a:ea typeface="+mn-ea"/>
              <a:cs typeface="+mn-cs"/>
            </a:rPr>
            <a:t>Specify area control system and classification criteria</a:t>
          </a:r>
        </a:p>
        <a:p>
          <a:pPr>
            <a:buFont typeface="Arial" panose="020B0604020202020204" pitchFamily="34" charset="0"/>
            <a:buChar char="•"/>
          </a:pPr>
          <a:r>
            <a:rPr lang="en-GB" sz="1100" b="0" i="0" kern="1200" dirty="0">
              <a:solidFill>
                <a:prstClr val="black">
                  <a:hueOff val="0"/>
                  <a:satOff val="0"/>
                  <a:lumOff val="0"/>
                  <a:alphaOff val="0"/>
                </a:prstClr>
              </a:solidFill>
              <a:latin typeface="Arial" panose="020B0604020202020204" pitchFamily="34" charset="0"/>
              <a:ea typeface="+mn-ea"/>
              <a:cs typeface="+mn-cs"/>
            </a:rPr>
            <a:t>Define control powers</a:t>
          </a:r>
        </a:p>
      </dgm:t>
    </dgm:pt>
    <dgm:pt modelId="{3E403AA9-9EF6-4928-A906-165822C4269A}" type="parTrans" cxnId="{81AD2D28-398D-4BF0-B992-7B9D5700E478}">
      <dgm:prSet/>
      <dgm:spPr/>
      <dgm:t>
        <a:bodyPr/>
        <a:lstStyle/>
        <a:p>
          <a:endParaRPr lang="en-GB"/>
        </a:p>
      </dgm:t>
    </dgm:pt>
    <dgm:pt modelId="{69488873-D1ED-484A-925A-F15851709558}" type="sibTrans" cxnId="{81AD2D28-398D-4BF0-B992-7B9D5700E478}">
      <dgm:prSet/>
      <dgm:spPr/>
      <dgm:t>
        <a:bodyPr/>
        <a:lstStyle/>
        <a:p>
          <a:endParaRPr lang="en-GB"/>
        </a:p>
      </dgm:t>
    </dgm:pt>
    <dgm:pt modelId="{428AE870-C3A3-42EB-9ED8-30B241B5AD66}" type="pres">
      <dgm:prSet presAssocID="{7326B76F-C163-4768-A98E-66021EBCDFC3}" presName="Name0" presStyleCnt="0">
        <dgm:presLayoutVars>
          <dgm:chMax val="5"/>
          <dgm:chPref val="5"/>
          <dgm:dir/>
          <dgm:animLvl val="lvl"/>
        </dgm:presLayoutVars>
      </dgm:prSet>
      <dgm:spPr/>
    </dgm:pt>
    <dgm:pt modelId="{240F7CE2-C2C7-4C17-81DC-9C2F09DAD5CD}" type="pres">
      <dgm:prSet presAssocID="{BF185EFF-5E41-4889-B4D9-0762B2616EB8}" presName="parentText1" presStyleLbl="node1" presStyleIdx="0" presStyleCnt="4" custLinFactNeighborX="813" custLinFactNeighborY="-1822">
        <dgm:presLayoutVars>
          <dgm:chMax/>
          <dgm:chPref val="3"/>
          <dgm:bulletEnabled val="1"/>
        </dgm:presLayoutVars>
      </dgm:prSet>
      <dgm:spPr/>
    </dgm:pt>
    <dgm:pt modelId="{8D88563D-12F2-4CDB-B9D5-E05FC44DAE12}" type="pres">
      <dgm:prSet presAssocID="{BF185EFF-5E41-4889-B4D9-0762B2616EB8}" presName="childText1" presStyleLbl="solidAlignAcc1" presStyleIdx="0" presStyleCnt="4" custScaleX="76630" custLinFactNeighborX="-1101" custLinFactNeighborY="-5990">
        <dgm:presLayoutVars>
          <dgm:chMax val="0"/>
          <dgm:chPref val="0"/>
          <dgm:bulletEnabled val="1"/>
        </dgm:presLayoutVars>
      </dgm:prSet>
      <dgm:spPr/>
    </dgm:pt>
    <dgm:pt modelId="{8D3CF60A-252D-41F3-9174-9EA472ED0719}" type="pres">
      <dgm:prSet presAssocID="{DAAD38BD-CE6E-4CD9-8CEE-8311C3A6634E}" presName="parentText2" presStyleLbl="node1" presStyleIdx="1" presStyleCnt="4">
        <dgm:presLayoutVars>
          <dgm:chMax/>
          <dgm:chPref val="3"/>
          <dgm:bulletEnabled val="1"/>
        </dgm:presLayoutVars>
      </dgm:prSet>
      <dgm:spPr/>
    </dgm:pt>
    <dgm:pt modelId="{4E43C2E6-3ABF-4927-A581-626476035E7C}" type="pres">
      <dgm:prSet presAssocID="{DAAD38BD-CE6E-4CD9-8CEE-8311C3A6634E}" presName="childText2" presStyleLbl="solidAlignAcc1" presStyleIdx="1" presStyleCnt="4" custLinFactNeighborX="-81" custLinFactNeighborY="-462">
        <dgm:presLayoutVars>
          <dgm:chMax val="0"/>
          <dgm:chPref val="0"/>
          <dgm:bulletEnabled val="1"/>
        </dgm:presLayoutVars>
      </dgm:prSet>
      <dgm:spPr/>
    </dgm:pt>
    <dgm:pt modelId="{FEDFF592-C5F5-437B-AB84-42C6C0E5C760}" type="pres">
      <dgm:prSet presAssocID="{0F1AFC34-C01A-4555-B161-6499179A1097}" presName="parentText3" presStyleLbl="node1" presStyleIdx="2" presStyleCnt="4">
        <dgm:presLayoutVars>
          <dgm:chMax/>
          <dgm:chPref val="3"/>
          <dgm:bulletEnabled val="1"/>
        </dgm:presLayoutVars>
      </dgm:prSet>
      <dgm:spPr/>
    </dgm:pt>
    <dgm:pt modelId="{21A1D65C-3DD0-4A5E-909F-524ED8129E43}" type="pres">
      <dgm:prSet presAssocID="{0F1AFC34-C01A-4555-B161-6499179A1097}" presName="childText3" presStyleLbl="solidAlignAcc1" presStyleIdx="2" presStyleCnt="4" custScaleX="70357" custLinFactNeighborX="-14061" custLinFactNeighborY="-1906">
        <dgm:presLayoutVars>
          <dgm:chMax val="0"/>
          <dgm:chPref val="0"/>
          <dgm:bulletEnabled val="1"/>
        </dgm:presLayoutVars>
      </dgm:prSet>
      <dgm:spPr/>
    </dgm:pt>
    <dgm:pt modelId="{D68E2F12-2195-4F0E-B986-F49B0564A5AE}" type="pres">
      <dgm:prSet presAssocID="{F5CF0E9F-5A68-4298-AB4D-A13CDD84A468}" presName="parentText4" presStyleLbl="node1" presStyleIdx="3" presStyleCnt="4" custScaleX="122151" custLinFactNeighborX="-9909" custLinFactNeighborY="9306">
        <dgm:presLayoutVars>
          <dgm:chMax/>
          <dgm:chPref val="3"/>
          <dgm:bulletEnabled val="1"/>
        </dgm:presLayoutVars>
      </dgm:prSet>
      <dgm:spPr/>
    </dgm:pt>
    <dgm:pt modelId="{CEF23A91-E579-47F9-9070-300CC12255AE}" type="pres">
      <dgm:prSet presAssocID="{F5CF0E9F-5A68-4298-AB4D-A13CDD84A468}" presName="childText4" presStyleLbl="solidAlignAcc1" presStyleIdx="3" presStyleCnt="4" custScaleX="129900" custLinFactNeighborX="-12688" custLinFactNeighborY="3063">
        <dgm:presLayoutVars>
          <dgm:chMax val="0"/>
          <dgm:chPref val="0"/>
          <dgm:bulletEnabled val="1"/>
        </dgm:presLayoutVars>
      </dgm:prSet>
      <dgm:spPr/>
    </dgm:pt>
  </dgm:ptLst>
  <dgm:cxnLst>
    <dgm:cxn modelId="{35CEA007-BBB8-4E91-AF3A-A2AD891F5108}" srcId="{F5CF0E9F-5A68-4298-AB4D-A13CDD84A468}" destId="{DB6C208F-4E07-432C-AC7E-4AB463F0C843}" srcOrd="0" destOrd="0" parTransId="{BC2E1BB9-4F5F-463D-80D2-340D303C8B0F}" sibTransId="{8A5BEBFF-CBE0-46F0-8ABC-61FC35573998}"/>
    <dgm:cxn modelId="{7F220A08-C1B9-4E9E-BA9C-F456C23C8CC1}" srcId="{7326B76F-C163-4768-A98E-66021EBCDFC3}" destId="{0F1AFC34-C01A-4555-B161-6499179A1097}" srcOrd="2" destOrd="0" parTransId="{745ADDDF-5E9D-4C20-9FC5-442DEF08B712}" sibTransId="{4641DF1E-B32E-43EF-931A-FA7A5623852C}"/>
    <dgm:cxn modelId="{9664CD08-A84A-41DE-8247-86747B36AFB0}" srcId="{F5CF0E9F-5A68-4298-AB4D-A13CDD84A468}" destId="{F7A9F9A9-A193-4695-9958-BF0F53627D60}" srcOrd="4" destOrd="0" parTransId="{B6247A22-4E96-4BC5-B10A-ABE74DFBF285}" sibTransId="{32F085C7-20BD-4599-8861-3FABDE176B1E}"/>
    <dgm:cxn modelId="{60C51523-974D-4F64-A481-E1FB2C3420F5}" type="presOf" srcId="{DAAD38BD-CE6E-4CD9-8CEE-8311C3A6634E}" destId="{8D3CF60A-252D-41F3-9174-9EA472ED0719}" srcOrd="0" destOrd="0" presId="urn:microsoft.com/office/officeart/2009/3/layout/IncreasingArrowsProcess"/>
    <dgm:cxn modelId="{81AD2D28-398D-4BF0-B992-7B9D5700E478}" srcId="{BF185EFF-5E41-4889-B4D9-0762B2616EB8}" destId="{4A7A0EE1-094A-4B93-9FE7-40CC7F4504AE}" srcOrd="1" destOrd="0" parTransId="{3E403AA9-9EF6-4928-A906-165822C4269A}" sibTransId="{69488873-D1ED-484A-925A-F15851709558}"/>
    <dgm:cxn modelId="{222E2D35-0989-4721-BD82-1D6C4A68A8DF}" type="presOf" srcId="{DB6C208F-4E07-432C-AC7E-4AB463F0C843}" destId="{CEF23A91-E579-47F9-9070-300CC12255AE}" srcOrd="0" destOrd="0" presId="urn:microsoft.com/office/officeart/2009/3/layout/IncreasingArrowsProcess"/>
    <dgm:cxn modelId="{A1C4DB35-15AC-4CC6-B49F-83F29DA2FC90}" srcId="{BF185EFF-5E41-4889-B4D9-0762B2616EB8}" destId="{956AEA55-5AC0-486B-994D-5C88E076C1CE}" srcOrd="0" destOrd="0" parTransId="{E819604D-6850-47A0-A98A-ADA29B666B1B}" sibTransId="{E45E84E7-9A64-4760-8601-7E6739C1394E}"/>
    <dgm:cxn modelId="{9D709641-56F5-4733-BD52-FF8DA5951EC5}" srcId="{DAAD38BD-CE6E-4CD9-8CEE-8311C3A6634E}" destId="{0E23135D-ADC3-491E-B48D-D10E3B6D9453}" srcOrd="1" destOrd="0" parTransId="{07E52A88-3893-4A97-B632-1DB41BEC4210}" sibTransId="{B1EB0CC4-F21D-43E3-A1BB-9DE061F7F073}"/>
    <dgm:cxn modelId="{2B378B46-B93D-4C18-B835-3CCE30F61CE6}" type="presOf" srcId="{F7A9F9A9-A193-4695-9958-BF0F53627D60}" destId="{CEF23A91-E579-47F9-9070-300CC12255AE}" srcOrd="0" destOrd="4" presId="urn:microsoft.com/office/officeart/2009/3/layout/IncreasingArrowsProcess"/>
    <dgm:cxn modelId="{D916DF48-8C87-4A0A-AFA3-F6F0C657A3D6}" type="presOf" srcId="{0E23135D-ADC3-491E-B48D-D10E3B6D9453}" destId="{4E43C2E6-3ABF-4927-A581-626476035E7C}" srcOrd="0" destOrd="1" presId="urn:microsoft.com/office/officeart/2009/3/layout/IncreasingArrowsProcess"/>
    <dgm:cxn modelId="{DE8D514D-999B-4C0D-A80D-E9FD044D90CA}" type="presOf" srcId="{D5974B2A-EF50-4E75-AD64-06DDD2A35BD1}" destId="{CEF23A91-E579-47F9-9070-300CC12255AE}" srcOrd="0" destOrd="2" presId="urn:microsoft.com/office/officeart/2009/3/layout/IncreasingArrowsProcess"/>
    <dgm:cxn modelId="{73E5C850-74F2-479E-9291-83E396E12DE2}" type="presOf" srcId="{956AEA55-5AC0-486B-994D-5C88E076C1CE}" destId="{8D88563D-12F2-4CDB-B9D5-E05FC44DAE12}" srcOrd="0" destOrd="0" presId="urn:microsoft.com/office/officeart/2009/3/layout/IncreasingArrowsProcess"/>
    <dgm:cxn modelId="{90AE0A58-EC6D-469A-8F7B-78BC3A6BABAB}" type="presOf" srcId="{6054383C-5583-41E8-8158-0DB4564BC9B4}" destId="{21A1D65C-3DD0-4A5E-909F-524ED8129E43}" srcOrd="0" destOrd="0" presId="urn:microsoft.com/office/officeart/2009/3/layout/IncreasingArrowsProcess"/>
    <dgm:cxn modelId="{72A88C6A-7CCC-499F-A095-A1FA3B2DEA71}" type="presOf" srcId="{146E7468-A286-4CA9-83F8-928A99C416CA}" destId="{CEF23A91-E579-47F9-9070-300CC12255AE}" srcOrd="0" destOrd="1" presId="urn:microsoft.com/office/officeart/2009/3/layout/IncreasingArrowsProcess"/>
    <dgm:cxn modelId="{E8198770-3721-4B52-A28D-927263B1CB1B}" type="presOf" srcId="{0F1AFC34-C01A-4555-B161-6499179A1097}" destId="{FEDFF592-C5F5-437B-AB84-42C6C0E5C760}" srcOrd="0" destOrd="0" presId="urn:microsoft.com/office/officeart/2009/3/layout/IncreasingArrowsProcess"/>
    <dgm:cxn modelId="{62DBFC71-63A5-4C5C-B307-F82845D51BC1}" type="presOf" srcId="{E9316EF9-3EDE-47D0-B459-AAE01B09C0BA}" destId="{CEF23A91-E579-47F9-9070-300CC12255AE}" srcOrd="0" destOrd="3" presId="urn:microsoft.com/office/officeart/2009/3/layout/IncreasingArrowsProcess"/>
    <dgm:cxn modelId="{31EB7E77-B92F-4000-AAB9-9B2D88B1F1C8}" srcId="{DAAD38BD-CE6E-4CD9-8CEE-8311C3A6634E}" destId="{4956466D-F429-4D4C-A875-A875049E1C51}" srcOrd="0" destOrd="0" parTransId="{879D30AC-A5B4-42C4-BCA2-E05B8557E14D}" sibTransId="{E21C9F03-A5A9-48D1-BCF8-A9E894D152AA}"/>
    <dgm:cxn modelId="{510D6D93-33B4-4C52-8DE4-7DF126B69C07}" srcId="{0F1AFC34-C01A-4555-B161-6499179A1097}" destId="{35B33458-1B94-4076-8D54-335B35F00A7E}" srcOrd="1" destOrd="0" parTransId="{0315B220-A34C-41E9-A8A2-6CFF68197D7B}" sibTransId="{BE909501-EAA3-4F21-B5F2-D34EA75FB144}"/>
    <dgm:cxn modelId="{AE8CC9A8-CDE0-43B3-8E5D-CEA3EE245163}" srcId="{DAAD38BD-CE6E-4CD9-8CEE-8311C3A6634E}" destId="{B203599A-4B5E-4B8D-8923-A5A6F6D86D62}" srcOrd="2" destOrd="0" parTransId="{3D19CD9E-4E08-4E4C-9A7F-B333EC164E0A}" sibTransId="{D972932B-09C0-4076-8BD5-5990F31B8DCD}"/>
    <dgm:cxn modelId="{ADA0FAA8-D7B0-4F70-A581-2400C75EEB49}" srcId="{0F1AFC34-C01A-4555-B161-6499179A1097}" destId="{23CD0049-F076-429C-936B-8FBD8E96441D}" srcOrd="2" destOrd="0" parTransId="{41BE9742-0602-4951-83FF-3275BC31A59F}" sibTransId="{687C5116-4368-40D5-8C42-A2F26F307E2C}"/>
    <dgm:cxn modelId="{0299F5A9-B871-4B83-9187-8864696D0137}" srcId="{7326B76F-C163-4768-A98E-66021EBCDFC3}" destId="{F5CF0E9F-5A68-4298-AB4D-A13CDD84A468}" srcOrd="3" destOrd="0" parTransId="{B26D16F7-AF94-4CDB-9F5F-5F7AEBB6E0D6}" sibTransId="{B9ACF93A-98CB-44D6-8E45-AB5206962CAE}"/>
    <dgm:cxn modelId="{E388BAAD-2BCF-487B-A617-AB920BCDA0C0}" type="presOf" srcId="{4A7A0EE1-094A-4B93-9FE7-40CC7F4504AE}" destId="{8D88563D-12F2-4CDB-B9D5-E05FC44DAE12}" srcOrd="0" destOrd="1" presId="urn:microsoft.com/office/officeart/2009/3/layout/IncreasingArrowsProcess"/>
    <dgm:cxn modelId="{A90E42B5-25B1-45A2-938A-E7559448095C}" type="presOf" srcId="{7326B76F-C163-4768-A98E-66021EBCDFC3}" destId="{428AE870-C3A3-42EB-9ED8-30B241B5AD66}" srcOrd="0" destOrd="0" presId="urn:microsoft.com/office/officeart/2009/3/layout/IncreasingArrowsProcess"/>
    <dgm:cxn modelId="{E3CD65B7-8942-4DD4-B8B2-3D804C431EC3}" srcId="{7326B76F-C163-4768-A98E-66021EBCDFC3}" destId="{BF185EFF-5E41-4889-B4D9-0762B2616EB8}" srcOrd="0" destOrd="0" parTransId="{DBBF1AC1-B335-4AF7-8DD9-19D9C19EA5D1}" sibTransId="{1DB87D55-8E0A-4974-87B7-277079C482A0}"/>
    <dgm:cxn modelId="{D768B3B7-78D6-4DE7-87D5-5ABAD1CD2460}" type="presOf" srcId="{1A8D4D9E-EF80-4F15-9E3D-4ADE491F48F2}" destId="{4E43C2E6-3ABF-4927-A581-626476035E7C}" srcOrd="0" destOrd="3" presId="urn:microsoft.com/office/officeart/2009/3/layout/IncreasingArrowsProcess"/>
    <dgm:cxn modelId="{3853BCBC-59A6-4FD6-AB72-62D20DA589CF}" type="presOf" srcId="{35B33458-1B94-4076-8D54-335B35F00A7E}" destId="{21A1D65C-3DD0-4A5E-909F-524ED8129E43}" srcOrd="0" destOrd="1" presId="urn:microsoft.com/office/officeart/2009/3/layout/IncreasingArrowsProcess"/>
    <dgm:cxn modelId="{3DDE10C1-4E06-4606-A10E-EAFBFB78F889}" type="presOf" srcId="{4956466D-F429-4D4C-A875-A875049E1C51}" destId="{4E43C2E6-3ABF-4927-A581-626476035E7C}" srcOrd="0" destOrd="0" presId="urn:microsoft.com/office/officeart/2009/3/layout/IncreasingArrowsProcess"/>
    <dgm:cxn modelId="{7A7225C2-54FB-4466-B399-23BA386C9080}" type="presOf" srcId="{BF185EFF-5E41-4889-B4D9-0762B2616EB8}" destId="{240F7CE2-C2C7-4C17-81DC-9C2F09DAD5CD}" srcOrd="0" destOrd="0" presId="urn:microsoft.com/office/officeart/2009/3/layout/IncreasingArrowsProcess"/>
    <dgm:cxn modelId="{30E411C4-3B71-42F7-BB7B-76A46E23F34A}" srcId="{7326B76F-C163-4768-A98E-66021EBCDFC3}" destId="{DAAD38BD-CE6E-4CD9-8CEE-8311C3A6634E}" srcOrd="1" destOrd="0" parTransId="{F8DA785D-1E71-409F-AA5F-5E7F01C48B49}" sibTransId="{B2536483-8474-4925-AF77-44E3B2351DF5}"/>
    <dgm:cxn modelId="{955309CE-10A3-4891-86BC-05FB3106C414}" type="presOf" srcId="{B203599A-4B5E-4B8D-8923-A5A6F6D86D62}" destId="{4E43C2E6-3ABF-4927-A581-626476035E7C}" srcOrd="0" destOrd="2" presId="urn:microsoft.com/office/officeart/2009/3/layout/IncreasingArrowsProcess"/>
    <dgm:cxn modelId="{CA0598D1-72D8-4F26-86B0-A18F6B7A2186}" srcId="{0F1AFC34-C01A-4555-B161-6499179A1097}" destId="{6054383C-5583-41E8-8158-0DB4564BC9B4}" srcOrd="0" destOrd="0" parTransId="{719B87C5-6E8D-463A-917F-EBA729C0EF3B}" sibTransId="{9FF38550-A07F-4236-8239-D7927B3D187D}"/>
    <dgm:cxn modelId="{43BE33D2-E72F-4BE4-85BF-7C8FCF72150E}" srcId="{F5CF0E9F-5A68-4298-AB4D-A13CDD84A468}" destId="{D5974B2A-EF50-4E75-AD64-06DDD2A35BD1}" srcOrd="2" destOrd="0" parTransId="{99D9272A-3D04-4B5A-8AB1-F5AAB4091504}" sibTransId="{CE68717E-AD8C-4E6F-AF2E-DCB7ACA0441A}"/>
    <dgm:cxn modelId="{1B6F3FD3-F25C-4DF5-AE33-1C9271096B67}" srcId="{F5CF0E9F-5A68-4298-AB4D-A13CDD84A468}" destId="{146E7468-A286-4CA9-83F8-928A99C416CA}" srcOrd="1" destOrd="0" parTransId="{7FD1CD52-E48A-48F7-BE5E-C95D9A3D14D8}" sibTransId="{72725E9B-FBD7-4BC3-BDC7-00F3ED22DFAE}"/>
    <dgm:cxn modelId="{80CA85DE-F470-490F-B30A-C676478E28BE}" type="presOf" srcId="{F5CF0E9F-5A68-4298-AB4D-A13CDD84A468}" destId="{D68E2F12-2195-4F0E-B986-F49B0564A5AE}" srcOrd="0" destOrd="0" presId="urn:microsoft.com/office/officeart/2009/3/layout/IncreasingArrowsProcess"/>
    <dgm:cxn modelId="{FD1079EA-39FB-4485-8BBA-59F66717C818}" type="presOf" srcId="{23CD0049-F076-429C-936B-8FBD8E96441D}" destId="{21A1D65C-3DD0-4A5E-909F-524ED8129E43}" srcOrd="0" destOrd="2" presId="urn:microsoft.com/office/officeart/2009/3/layout/IncreasingArrowsProcess"/>
    <dgm:cxn modelId="{A198D2F1-51C4-4F63-AC8C-685B12313934}" srcId="{DAAD38BD-CE6E-4CD9-8CEE-8311C3A6634E}" destId="{1A8D4D9E-EF80-4F15-9E3D-4ADE491F48F2}" srcOrd="3" destOrd="0" parTransId="{4D74A0B4-A4F4-4B6B-B28D-79B9ADD00F2E}" sibTransId="{0503C769-F973-44B8-B2D3-7292C86DFADF}"/>
    <dgm:cxn modelId="{0B2B22FE-CCE6-4F4A-B0E6-FD4431B4434B}" srcId="{F5CF0E9F-5A68-4298-AB4D-A13CDD84A468}" destId="{E9316EF9-3EDE-47D0-B459-AAE01B09C0BA}" srcOrd="3" destOrd="0" parTransId="{7FC64146-7018-4C4D-9EC5-C3F290C39DC0}" sibTransId="{DF3279AB-8166-49D9-BB8E-063D08D24CA6}"/>
    <dgm:cxn modelId="{8CCF8DD4-21A6-4A4C-9FAC-28E59A7E0A99}" type="presParOf" srcId="{428AE870-C3A3-42EB-9ED8-30B241B5AD66}" destId="{240F7CE2-C2C7-4C17-81DC-9C2F09DAD5CD}" srcOrd="0" destOrd="0" presId="urn:microsoft.com/office/officeart/2009/3/layout/IncreasingArrowsProcess"/>
    <dgm:cxn modelId="{8953D247-8569-45C2-9318-01F2CF0D5558}" type="presParOf" srcId="{428AE870-C3A3-42EB-9ED8-30B241B5AD66}" destId="{8D88563D-12F2-4CDB-B9D5-E05FC44DAE12}" srcOrd="1" destOrd="0" presId="urn:microsoft.com/office/officeart/2009/3/layout/IncreasingArrowsProcess"/>
    <dgm:cxn modelId="{9E45ACA9-56F5-4EBD-B2E9-90A9A98569AB}" type="presParOf" srcId="{428AE870-C3A3-42EB-9ED8-30B241B5AD66}" destId="{8D3CF60A-252D-41F3-9174-9EA472ED0719}" srcOrd="2" destOrd="0" presId="urn:microsoft.com/office/officeart/2009/3/layout/IncreasingArrowsProcess"/>
    <dgm:cxn modelId="{97514245-56CF-4886-820F-A4DC1E3CB22B}" type="presParOf" srcId="{428AE870-C3A3-42EB-9ED8-30B241B5AD66}" destId="{4E43C2E6-3ABF-4927-A581-626476035E7C}" srcOrd="3" destOrd="0" presId="urn:microsoft.com/office/officeart/2009/3/layout/IncreasingArrowsProcess"/>
    <dgm:cxn modelId="{8F7CA0C1-6C5B-4487-90D1-90CB383DF603}" type="presParOf" srcId="{428AE870-C3A3-42EB-9ED8-30B241B5AD66}" destId="{FEDFF592-C5F5-437B-AB84-42C6C0E5C760}" srcOrd="4" destOrd="0" presId="urn:microsoft.com/office/officeart/2009/3/layout/IncreasingArrowsProcess"/>
    <dgm:cxn modelId="{70EC8BEC-3F65-4F83-866F-ECFEACCAF709}" type="presParOf" srcId="{428AE870-C3A3-42EB-9ED8-30B241B5AD66}" destId="{21A1D65C-3DD0-4A5E-909F-524ED8129E43}" srcOrd="5" destOrd="0" presId="urn:microsoft.com/office/officeart/2009/3/layout/IncreasingArrowsProcess"/>
    <dgm:cxn modelId="{F8BC1B88-D62F-44D6-873F-D39DC6868A97}" type="presParOf" srcId="{428AE870-C3A3-42EB-9ED8-30B241B5AD66}" destId="{D68E2F12-2195-4F0E-B986-F49B0564A5AE}" srcOrd="6" destOrd="0" presId="urn:microsoft.com/office/officeart/2009/3/layout/IncreasingArrowsProcess"/>
    <dgm:cxn modelId="{2C99A4A9-3D11-48E9-A5AF-47EB6FDC8F24}" type="presParOf" srcId="{428AE870-C3A3-42EB-9ED8-30B241B5AD66}" destId="{CEF23A91-E579-47F9-9070-300CC12255AE}" srcOrd="7" destOrd="0" presId="urn:microsoft.com/office/officeart/2009/3/layout/IncreasingArrows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26B76F-C163-4768-A98E-66021EBCDFC3}" type="doc">
      <dgm:prSet loTypeId="urn:microsoft.com/office/officeart/2009/3/layout/IncreasingArrowsProcess" loCatId="process" qsTypeId="urn:microsoft.com/office/officeart/2005/8/quickstyle/simple1" qsCatId="simple" csTypeId="urn:microsoft.com/office/officeart/2005/8/colors/accent1_2" csCatId="accent1" phldr="1"/>
      <dgm:spPr/>
      <dgm:t>
        <a:bodyPr/>
        <a:lstStyle/>
        <a:p>
          <a:endParaRPr lang="en-GB"/>
        </a:p>
      </dgm:t>
    </dgm:pt>
    <dgm:pt modelId="{BF185EFF-5E41-4889-B4D9-0762B2616EB8}">
      <dgm:prSet phldrT="[Text]"/>
      <dgm:spPr>
        <a:solidFill>
          <a:srgbClr val="34497F"/>
        </a:solidFill>
      </dgm:spPr>
      <dgm:t>
        <a:bodyPr/>
        <a:lstStyle/>
        <a:p>
          <a:pPr>
            <a:buFont typeface="+mj-lt"/>
            <a:buAutoNum type="arabicPeriod"/>
          </a:pPr>
          <a:r>
            <a:rPr lang="en-GB" b="1" dirty="0"/>
            <a:t>Nominate/agree Competent Authorities for veterinary medicine controls used in aquaculture</a:t>
          </a:r>
          <a:endParaRPr lang="en-GB" dirty="0"/>
        </a:p>
      </dgm:t>
    </dgm:pt>
    <dgm:pt modelId="{DBBF1AC1-B335-4AF7-8DD9-19D9C19EA5D1}" type="parTrans" cxnId="{E3CD65B7-8942-4DD4-B8B2-3D804C431EC3}">
      <dgm:prSet/>
      <dgm:spPr/>
      <dgm:t>
        <a:bodyPr/>
        <a:lstStyle/>
        <a:p>
          <a:endParaRPr lang="en-GB"/>
        </a:p>
      </dgm:t>
    </dgm:pt>
    <dgm:pt modelId="{1DB87D55-8E0A-4974-87B7-277079C482A0}" type="sibTrans" cxnId="{E3CD65B7-8942-4DD4-B8B2-3D804C431EC3}">
      <dgm:prSet/>
      <dgm:spPr/>
      <dgm:t>
        <a:bodyPr/>
        <a:lstStyle/>
        <a:p>
          <a:endParaRPr lang="en-GB"/>
        </a:p>
      </dgm:t>
    </dgm:pt>
    <dgm:pt modelId="{956AEA55-5AC0-486B-994D-5C88E076C1CE}">
      <dgm:prSet phldrT="[Text]" custT="1"/>
      <dgm:spPr/>
      <dgm:t>
        <a:bodyPr/>
        <a:lstStyle/>
        <a:p>
          <a:pPr>
            <a:buFont typeface="Arial" panose="020B0604020202020204" pitchFamily="34" charset="0"/>
            <a:buNone/>
          </a:pPr>
          <a:r>
            <a:rPr lang="en-GB" sz="1100" b="0" i="0" kern="1200">
              <a:solidFill>
                <a:prstClr val="black">
                  <a:hueOff val="0"/>
                  <a:satOff val="0"/>
                  <a:lumOff val="0"/>
                  <a:alphaOff val="0"/>
                </a:prstClr>
              </a:solidFill>
              <a:latin typeface="Arial" panose="020B0604020202020204" pitchFamily="34" charset="0"/>
              <a:ea typeface="+mn-ea"/>
              <a:cs typeface="+mn-cs"/>
            </a:rPr>
            <a:t>Develop framework legislation to establish Competent Authority and mandate</a:t>
          </a:r>
        </a:p>
      </dgm:t>
    </dgm:pt>
    <dgm:pt modelId="{E819604D-6850-47A0-A98A-ADA29B666B1B}" type="parTrans" cxnId="{A1C4DB35-15AC-4CC6-B49F-83F29DA2FC90}">
      <dgm:prSet/>
      <dgm:spPr/>
      <dgm:t>
        <a:bodyPr/>
        <a:lstStyle/>
        <a:p>
          <a:endParaRPr lang="en-GB"/>
        </a:p>
      </dgm:t>
    </dgm:pt>
    <dgm:pt modelId="{E45E84E7-9A64-4760-8601-7E6739C1394E}" type="sibTrans" cxnId="{A1C4DB35-15AC-4CC6-B49F-83F29DA2FC90}">
      <dgm:prSet/>
      <dgm:spPr/>
      <dgm:t>
        <a:bodyPr/>
        <a:lstStyle/>
        <a:p>
          <a:endParaRPr lang="en-GB"/>
        </a:p>
      </dgm:t>
    </dgm:pt>
    <dgm:pt modelId="{DAAD38BD-CE6E-4CD9-8CEE-8311C3A6634E}">
      <dgm:prSet phldrT="[Text]"/>
      <dgm:spPr>
        <a:solidFill>
          <a:srgbClr val="7030A0"/>
        </a:solidFill>
      </dgm:spPr>
      <dgm:t>
        <a:bodyPr/>
        <a:lstStyle/>
        <a:p>
          <a:r>
            <a:rPr lang="en-GB" b="1"/>
            <a:t>Develop/update legislation related to veterinary medicines</a:t>
          </a:r>
        </a:p>
      </dgm:t>
    </dgm:pt>
    <dgm:pt modelId="{F8DA785D-1E71-409F-AA5F-5E7F01C48B49}" type="parTrans" cxnId="{30E411C4-3B71-42F7-BB7B-76A46E23F34A}">
      <dgm:prSet/>
      <dgm:spPr/>
      <dgm:t>
        <a:bodyPr/>
        <a:lstStyle/>
        <a:p>
          <a:endParaRPr lang="en-GB"/>
        </a:p>
      </dgm:t>
    </dgm:pt>
    <dgm:pt modelId="{B2536483-8474-4925-AF77-44E3B2351DF5}" type="sibTrans" cxnId="{30E411C4-3B71-42F7-BB7B-76A46E23F34A}">
      <dgm:prSet/>
      <dgm:spPr/>
      <dgm:t>
        <a:bodyPr/>
        <a:lstStyle/>
        <a:p>
          <a:endParaRPr lang="en-GB"/>
        </a:p>
      </dgm:t>
    </dgm:pt>
    <dgm:pt modelId="{4956466D-F429-4D4C-A875-A875049E1C51}">
      <dgm:prSet phldrT="[Text]" custT="1"/>
      <dgm:spPr/>
      <dgm:t>
        <a:bodyPr/>
        <a:lstStyle/>
        <a:p>
          <a:r>
            <a:rPr lang="en-GB" sz="1100" b="0" i="0" kern="1200" dirty="0">
              <a:solidFill>
                <a:prstClr val="black">
                  <a:hueOff val="0"/>
                  <a:satOff val="0"/>
                  <a:lumOff val="0"/>
                  <a:alphaOff val="0"/>
                </a:prstClr>
              </a:solidFill>
              <a:latin typeface="Arial" panose="020B0604020202020204" pitchFamily="34" charset="0"/>
              <a:ea typeface="+mn-ea"/>
              <a:cs typeface="+mn-cs"/>
            </a:rPr>
            <a:t>Authorisation, distribution and use for VM in aquaculture</a:t>
          </a:r>
        </a:p>
        <a:p>
          <a:r>
            <a:rPr lang="en-GB" sz="1100" b="0" i="0" kern="1200" dirty="0">
              <a:solidFill>
                <a:prstClr val="black">
                  <a:hueOff val="0"/>
                  <a:satOff val="0"/>
                  <a:lumOff val="0"/>
                  <a:alphaOff val="0"/>
                </a:prstClr>
              </a:solidFill>
              <a:latin typeface="Arial" panose="020B0604020202020204" pitchFamily="34" charset="0"/>
              <a:ea typeface="+mn-ea"/>
              <a:cs typeface="+mn-cs"/>
            </a:rPr>
            <a:t>Definition of banned substances and setting of MRLs</a:t>
          </a:r>
        </a:p>
      </dgm:t>
    </dgm:pt>
    <dgm:pt modelId="{879D30AC-A5B4-42C4-BCA2-E05B8557E14D}" type="parTrans" cxnId="{31EB7E77-B92F-4000-AAB9-9B2D88B1F1C8}">
      <dgm:prSet/>
      <dgm:spPr/>
      <dgm:t>
        <a:bodyPr/>
        <a:lstStyle/>
        <a:p>
          <a:endParaRPr lang="en-GB"/>
        </a:p>
      </dgm:t>
    </dgm:pt>
    <dgm:pt modelId="{E21C9F03-A5A9-48D1-BCF8-A9E894D152AA}" type="sibTrans" cxnId="{31EB7E77-B92F-4000-AAB9-9B2D88B1F1C8}">
      <dgm:prSet/>
      <dgm:spPr/>
      <dgm:t>
        <a:bodyPr/>
        <a:lstStyle/>
        <a:p>
          <a:endParaRPr lang="en-GB"/>
        </a:p>
      </dgm:t>
    </dgm:pt>
    <dgm:pt modelId="{0F1AFC34-C01A-4555-B161-6499179A1097}">
      <dgm:prSet phldrT="[Text]"/>
      <dgm:spPr>
        <a:solidFill>
          <a:srgbClr val="00B0F0"/>
        </a:solidFill>
      </dgm:spPr>
      <dgm:t>
        <a:bodyPr/>
        <a:lstStyle/>
        <a:p>
          <a:pPr>
            <a:buFont typeface="+mj-lt"/>
            <a:buAutoNum type="arabicPeriod"/>
          </a:pPr>
          <a:r>
            <a:rPr lang="en-GB" b="1"/>
            <a:t>Design of Residue Monitoring Plan </a:t>
          </a:r>
          <a:endParaRPr lang="en-GB"/>
        </a:p>
      </dgm:t>
    </dgm:pt>
    <dgm:pt modelId="{745ADDDF-5E9D-4C20-9FC5-442DEF08B712}" type="parTrans" cxnId="{7F220A08-C1B9-4E9E-BA9C-F456C23C8CC1}">
      <dgm:prSet/>
      <dgm:spPr/>
      <dgm:t>
        <a:bodyPr/>
        <a:lstStyle/>
        <a:p>
          <a:endParaRPr lang="en-GB"/>
        </a:p>
      </dgm:t>
    </dgm:pt>
    <dgm:pt modelId="{4641DF1E-B32E-43EF-931A-FA7A5623852C}" type="sibTrans" cxnId="{7F220A08-C1B9-4E9E-BA9C-F456C23C8CC1}">
      <dgm:prSet/>
      <dgm:spPr/>
      <dgm:t>
        <a:bodyPr/>
        <a:lstStyle/>
        <a:p>
          <a:endParaRPr lang="en-GB"/>
        </a:p>
      </dgm:t>
    </dgm:pt>
    <dgm:pt modelId="{C213CEF1-A8E0-4D84-B75B-5B49AA5FE9C6}">
      <dgm:prSet phldrT="[Text]"/>
      <dgm:spPr>
        <a:solidFill>
          <a:srgbClr val="FFC000"/>
        </a:solidFill>
      </dgm:spPr>
      <dgm:t>
        <a:bodyPr/>
        <a:lstStyle/>
        <a:p>
          <a:pPr>
            <a:buFont typeface="+mj-lt"/>
            <a:buAutoNum type="arabicPeriod"/>
          </a:pPr>
          <a:r>
            <a:rPr lang="en-GB" b="1"/>
            <a:t>Implement Residue Monitoring Plan </a:t>
          </a:r>
          <a:endParaRPr lang="en-GB"/>
        </a:p>
      </dgm:t>
    </dgm:pt>
    <dgm:pt modelId="{3B2702D6-788C-4F24-AA0B-1E3328A96D24}" type="parTrans" cxnId="{BE2BEDA3-32A1-48A1-99B7-987E789FB1F6}">
      <dgm:prSet/>
      <dgm:spPr/>
      <dgm:t>
        <a:bodyPr/>
        <a:lstStyle/>
        <a:p>
          <a:endParaRPr lang="en-GB"/>
        </a:p>
      </dgm:t>
    </dgm:pt>
    <dgm:pt modelId="{22F7894A-2A92-40C0-BCE3-7D22A9913762}" type="sibTrans" cxnId="{BE2BEDA3-32A1-48A1-99B7-987E789FB1F6}">
      <dgm:prSet/>
      <dgm:spPr/>
      <dgm:t>
        <a:bodyPr/>
        <a:lstStyle/>
        <a:p>
          <a:endParaRPr lang="en-GB"/>
        </a:p>
      </dgm:t>
    </dgm:pt>
    <dgm:pt modelId="{7E04A3C5-DDDA-4E8E-84C2-9CEC044EF26E}">
      <dgm:prSet phldrT="[Text]"/>
      <dgm:spPr/>
      <dgm:t>
        <a:bodyPr/>
        <a:lstStyle/>
        <a:p>
          <a:endParaRPr lang="en-GB"/>
        </a:p>
      </dgm:t>
    </dgm:pt>
    <dgm:pt modelId="{B579155A-DC25-49FB-968B-1C1029FD4EF9}" type="parTrans" cxnId="{2539135A-4CBB-4242-AA5F-7755269BB87B}">
      <dgm:prSet/>
      <dgm:spPr/>
      <dgm:t>
        <a:bodyPr/>
        <a:lstStyle/>
        <a:p>
          <a:endParaRPr lang="en-GB"/>
        </a:p>
      </dgm:t>
    </dgm:pt>
    <dgm:pt modelId="{69D509F4-EF2D-4384-A5C3-3A23CFE310BA}" type="sibTrans" cxnId="{2539135A-4CBB-4242-AA5F-7755269BB87B}">
      <dgm:prSet/>
      <dgm:spPr/>
      <dgm:t>
        <a:bodyPr/>
        <a:lstStyle/>
        <a:p>
          <a:endParaRPr lang="en-GB"/>
        </a:p>
      </dgm:t>
    </dgm:pt>
    <dgm:pt modelId="{71D8EE31-7A7B-44F4-A030-14401B4F091A}">
      <dgm:prSet custT="1"/>
      <dgm:spPr/>
      <dgm:t>
        <a:bodyPr/>
        <a:lstStyle/>
        <a:p>
          <a:pPr>
            <a:buNone/>
          </a:pPr>
          <a:r>
            <a:rPr lang="en-GB" sz="1100" b="0" i="0" kern="1200" dirty="0">
              <a:solidFill>
                <a:prstClr val="black">
                  <a:hueOff val="0"/>
                  <a:satOff val="0"/>
                  <a:lumOff val="0"/>
                  <a:alphaOff val="0"/>
                </a:prstClr>
              </a:solidFill>
              <a:latin typeface="Arial" panose="020B0604020202020204" pitchFamily="34" charset="0"/>
              <a:ea typeface="+mn-ea"/>
              <a:cs typeface="+mn-cs"/>
            </a:rPr>
            <a:t>Establish official controls system(drug registration, distribution controls, monitoring)</a:t>
          </a:r>
        </a:p>
      </dgm:t>
    </dgm:pt>
    <dgm:pt modelId="{3DCB104E-DE88-4BA4-9AED-2948D6D822DB}" type="parTrans" cxnId="{F25F3D22-498D-4958-9E9C-D67D92F32D3F}">
      <dgm:prSet/>
      <dgm:spPr/>
      <dgm:t>
        <a:bodyPr/>
        <a:lstStyle/>
        <a:p>
          <a:endParaRPr lang="en-GB"/>
        </a:p>
      </dgm:t>
    </dgm:pt>
    <dgm:pt modelId="{5AA7EB00-9132-4CE3-9627-16B1DA2F60AB}" type="sibTrans" cxnId="{F25F3D22-498D-4958-9E9C-D67D92F32D3F}">
      <dgm:prSet/>
      <dgm:spPr/>
      <dgm:t>
        <a:bodyPr/>
        <a:lstStyle/>
        <a:p>
          <a:endParaRPr lang="en-GB"/>
        </a:p>
      </dgm:t>
    </dgm:pt>
    <dgm:pt modelId="{F5CF0E9F-5A68-4298-AB4D-A13CDD84A468}">
      <dgm:prSet phldrT="[Text]"/>
      <dgm:spPr>
        <a:solidFill>
          <a:srgbClr val="00B050"/>
        </a:solidFill>
      </dgm:spPr>
      <dgm:t>
        <a:bodyPr/>
        <a:lstStyle/>
        <a:p>
          <a:r>
            <a:rPr lang="en-GB" b="1"/>
            <a:t>Define implementation mechanisms</a:t>
          </a:r>
        </a:p>
      </dgm:t>
    </dgm:pt>
    <dgm:pt modelId="{B9ACF93A-98CB-44D6-8E45-AB5206962CAE}" type="sibTrans" cxnId="{0299F5A9-B871-4B83-9187-8864696D0137}">
      <dgm:prSet/>
      <dgm:spPr/>
      <dgm:t>
        <a:bodyPr/>
        <a:lstStyle/>
        <a:p>
          <a:endParaRPr lang="en-GB"/>
        </a:p>
      </dgm:t>
    </dgm:pt>
    <dgm:pt modelId="{B26D16F7-AF94-4CDB-9F5F-5F7AEBB6E0D6}" type="parTrans" cxnId="{0299F5A9-B871-4B83-9187-8864696D0137}">
      <dgm:prSet/>
      <dgm:spPr/>
      <dgm:t>
        <a:bodyPr/>
        <a:lstStyle/>
        <a:p>
          <a:endParaRPr lang="en-GB"/>
        </a:p>
      </dgm:t>
    </dgm:pt>
    <dgm:pt modelId="{DB6C208F-4E07-432C-AC7E-4AB463F0C843}">
      <dgm:prSet phldrT="[Text]" custT="1"/>
      <dgm:spPr/>
      <dgm:t>
        <a:bodyPr/>
        <a:lstStyle/>
        <a:p>
          <a:r>
            <a:rPr lang="en-GB" sz="1100" b="0" i="0" kern="1200">
              <a:solidFill>
                <a:prstClr val="black">
                  <a:hueOff val="0"/>
                  <a:satOff val="0"/>
                  <a:lumOff val="0"/>
                  <a:alphaOff val="0"/>
                </a:prstClr>
              </a:solidFill>
              <a:latin typeface="Arial" panose="020B0604020202020204" pitchFamily="34" charset="0"/>
              <a:ea typeface="+mn-ea"/>
              <a:cs typeface="+mn-cs"/>
            </a:rPr>
            <a:t>Delegation to technical institute for RMP implementation</a:t>
          </a:r>
        </a:p>
      </dgm:t>
    </dgm:pt>
    <dgm:pt modelId="{BC2E1BB9-4F5F-463D-80D2-340D303C8B0F}" type="parTrans" cxnId="{35CEA007-BBB8-4E91-AF3A-A2AD891F5108}">
      <dgm:prSet/>
      <dgm:spPr/>
      <dgm:t>
        <a:bodyPr/>
        <a:lstStyle/>
        <a:p>
          <a:endParaRPr lang="en-GB"/>
        </a:p>
      </dgm:t>
    </dgm:pt>
    <dgm:pt modelId="{8A5BEBFF-CBE0-46F0-8ABC-61FC35573998}" type="sibTrans" cxnId="{35CEA007-BBB8-4E91-AF3A-A2AD891F5108}">
      <dgm:prSet/>
      <dgm:spPr/>
      <dgm:t>
        <a:bodyPr/>
        <a:lstStyle/>
        <a:p>
          <a:endParaRPr lang="en-GB"/>
        </a:p>
      </dgm:t>
    </dgm:pt>
    <dgm:pt modelId="{8A3C989E-089C-4C6F-A0DD-B23FAB0B9BA0}">
      <dgm:prSet custT="1"/>
      <dgm:spPr/>
      <dgm:t>
        <a:bodyPr/>
        <a:lstStyle/>
        <a:p>
          <a:r>
            <a:rPr lang="en-GB" sz="1100" b="0" i="0" kern="1200" dirty="0">
              <a:solidFill>
                <a:prstClr val="black">
                  <a:hueOff val="0"/>
                  <a:satOff val="0"/>
                  <a:lumOff val="0"/>
                  <a:alphaOff val="0"/>
                </a:prstClr>
              </a:solidFill>
              <a:latin typeface="Arial" panose="020B0604020202020204" pitchFamily="34" charset="0"/>
              <a:ea typeface="+mn-ea"/>
              <a:cs typeface="+mn-cs"/>
            </a:rPr>
            <a:t>Nominate laboratory(</a:t>
          </a:r>
          <a:r>
            <a:rPr lang="en-GB" sz="1100" b="0" i="0" kern="1200" dirty="0" err="1">
              <a:solidFill>
                <a:prstClr val="black">
                  <a:hueOff val="0"/>
                  <a:satOff val="0"/>
                  <a:lumOff val="0"/>
                  <a:alphaOff val="0"/>
                </a:prstClr>
              </a:solidFill>
              <a:latin typeface="Arial" panose="020B0604020202020204" pitchFamily="34" charset="0"/>
              <a:ea typeface="+mn-ea"/>
              <a:cs typeface="+mn-cs"/>
            </a:rPr>
            <a:t>ies</a:t>
          </a:r>
          <a:r>
            <a:rPr lang="en-GB" sz="1100" b="0" i="0" kern="1200" dirty="0">
              <a:solidFill>
                <a:prstClr val="black">
                  <a:hueOff val="0"/>
                  <a:satOff val="0"/>
                  <a:lumOff val="0"/>
                  <a:alphaOff val="0"/>
                </a:prstClr>
              </a:solidFill>
              <a:latin typeface="Arial" panose="020B0604020202020204" pitchFamily="34" charset="0"/>
              <a:ea typeface="+mn-ea"/>
              <a:cs typeface="+mn-cs"/>
            </a:rPr>
            <a:t>) with testing capacities for veterinary drug residues</a:t>
          </a:r>
        </a:p>
      </dgm:t>
    </dgm:pt>
    <dgm:pt modelId="{EB3F34E8-53E6-4965-AFFE-B89551CC1550}" type="parTrans" cxnId="{AD83A82B-1F83-4F18-A203-E3A77E509937}">
      <dgm:prSet/>
      <dgm:spPr/>
      <dgm:t>
        <a:bodyPr/>
        <a:lstStyle/>
        <a:p>
          <a:endParaRPr lang="en-GB"/>
        </a:p>
      </dgm:t>
    </dgm:pt>
    <dgm:pt modelId="{277FF420-D874-4F49-815B-68E3A8099436}" type="sibTrans" cxnId="{AD83A82B-1F83-4F18-A203-E3A77E509937}">
      <dgm:prSet/>
      <dgm:spPr/>
      <dgm:t>
        <a:bodyPr/>
        <a:lstStyle/>
        <a:p>
          <a:endParaRPr lang="en-GB"/>
        </a:p>
      </dgm:t>
    </dgm:pt>
    <dgm:pt modelId="{78222E58-7DC5-4913-979A-F91C8D795511}">
      <dgm:prSet phldrT="[Text]" custT="1"/>
      <dgm:spPr/>
      <dgm:t>
        <a:bodyPr/>
        <a:lstStyle/>
        <a:p>
          <a:r>
            <a:rPr lang="en-GB" sz="1100" b="0" i="0" kern="1200" dirty="0">
              <a:solidFill>
                <a:prstClr val="black">
                  <a:hueOff val="0"/>
                  <a:satOff val="0"/>
                  <a:lumOff val="0"/>
                  <a:alphaOff val="0"/>
                </a:prstClr>
              </a:solidFill>
              <a:latin typeface="Arial" panose="020B0604020202020204" pitchFamily="34" charset="0"/>
              <a:ea typeface="+mn-ea"/>
              <a:cs typeface="+mn-cs"/>
            </a:rPr>
            <a:t>Evaluate results</a:t>
          </a:r>
        </a:p>
        <a:p>
          <a:r>
            <a:rPr lang="en-GB" sz="1100" b="0" i="0" kern="1200" dirty="0">
              <a:solidFill>
                <a:prstClr val="black">
                  <a:hueOff val="0"/>
                  <a:satOff val="0"/>
                  <a:lumOff val="0"/>
                  <a:alphaOff val="0"/>
                </a:prstClr>
              </a:solidFill>
              <a:latin typeface="Arial" panose="020B0604020202020204" pitchFamily="34" charset="0"/>
              <a:ea typeface="+mn-ea"/>
              <a:cs typeface="+mn-cs"/>
            </a:rPr>
            <a:t>Follow-up non-compliances</a:t>
          </a:r>
        </a:p>
      </dgm:t>
    </dgm:pt>
    <dgm:pt modelId="{DC417E9A-001B-446B-B6F5-447F9AC7EE6F}" type="parTrans" cxnId="{059A4E35-8C21-4986-A069-7AC6BC07ECE1}">
      <dgm:prSet/>
      <dgm:spPr/>
      <dgm:t>
        <a:bodyPr/>
        <a:lstStyle/>
        <a:p>
          <a:endParaRPr lang="en-GB"/>
        </a:p>
      </dgm:t>
    </dgm:pt>
    <dgm:pt modelId="{D692C57F-6007-4834-BE77-7133C97E8389}" type="sibTrans" cxnId="{059A4E35-8C21-4986-A069-7AC6BC07ECE1}">
      <dgm:prSet/>
      <dgm:spPr/>
      <dgm:t>
        <a:bodyPr/>
        <a:lstStyle/>
        <a:p>
          <a:endParaRPr lang="en-GB"/>
        </a:p>
      </dgm:t>
    </dgm:pt>
    <dgm:pt modelId="{118F59A5-2F2E-4843-A1D0-9497B1BD1F21}">
      <dgm:prSet custT="1"/>
      <dgm:spPr/>
      <dgm:t>
        <a:bodyPr/>
        <a:lstStyle/>
        <a:p>
          <a:r>
            <a:rPr lang="en-GB" sz="1100" b="0" i="0" kern="1200" dirty="0">
              <a:solidFill>
                <a:prstClr val="black">
                  <a:hueOff val="0"/>
                  <a:satOff val="0"/>
                  <a:lumOff val="0"/>
                  <a:alphaOff val="0"/>
                </a:prstClr>
              </a:solidFill>
              <a:latin typeface="Arial" panose="020B0604020202020204" pitchFamily="34" charset="0"/>
              <a:ea typeface="+mn-ea"/>
              <a:cs typeface="+mn-cs"/>
            </a:rPr>
            <a:t>Revise control procedures based ion findings</a:t>
          </a:r>
        </a:p>
      </dgm:t>
    </dgm:pt>
    <dgm:pt modelId="{D0C22987-2A75-4160-81A4-B3FF997866CB}" type="parTrans" cxnId="{AEF4869E-2EF7-4C66-A49E-DD5E06134373}">
      <dgm:prSet/>
      <dgm:spPr/>
      <dgm:t>
        <a:bodyPr/>
        <a:lstStyle/>
        <a:p>
          <a:endParaRPr lang="en-GB"/>
        </a:p>
      </dgm:t>
    </dgm:pt>
    <dgm:pt modelId="{83EC15BB-9B50-4524-9952-8309EBE43B4A}" type="sibTrans" cxnId="{AEF4869E-2EF7-4C66-A49E-DD5E06134373}">
      <dgm:prSet/>
      <dgm:spPr/>
      <dgm:t>
        <a:bodyPr/>
        <a:lstStyle/>
        <a:p>
          <a:endParaRPr lang="en-GB"/>
        </a:p>
      </dgm:t>
    </dgm:pt>
    <dgm:pt modelId="{E0060422-F665-4F7F-99FB-CB31A981E59C}">
      <dgm:prSet phldrT="[Text]"/>
      <dgm:spPr/>
      <dgm:t>
        <a:bodyPr/>
        <a:lstStyle/>
        <a:p>
          <a:pPr>
            <a:buFont typeface="+mj-lt"/>
            <a:buAutoNum type="arabicPeriod"/>
          </a:pPr>
          <a:r>
            <a:rPr lang="en-GB"/>
            <a:t>Design risk based sampling plan</a:t>
          </a:r>
        </a:p>
      </dgm:t>
    </dgm:pt>
    <dgm:pt modelId="{C7C1421D-1819-498E-A0AF-2FD1B29866EF}" type="parTrans" cxnId="{75C85D95-4159-40CB-8E3B-BD995F34C2B6}">
      <dgm:prSet/>
      <dgm:spPr/>
      <dgm:t>
        <a:bodyPr/>
        <a:lstStyle/>
        <a:p>
          <a:endParaRPr lang="en-GB"/>
        </a:p>
      </dgm:t>
    </dgm:pt>
    <dgm:pt modelId="{7182F649-1B33-4338-B933-CA0D1D8F6608}" type="sibTrans" cxnId="{75C85D95-4159-40CB-8E3B-BD995F34C2B6}">
      <dgm:prSet/>
      <dgm:spPr/>
      <dgm:t>
        <a:bodyPr/>
        <a:lstStyle/>
        <a:p>
          <a:endParaRPr lang="en-GB"/>
        </a:p>
      </dgm:t>
    </dgm:pt>
    <dgm:pt modelId="{8B1C32D2-9FD2-44A7-9501-E71CA1659C18}">
      <dgm:prSet phldrT="[Text]"/>
      <dgm:spPr/>
      <dgm:t>
        <a:bodyPr/>
        <a:lstStyle/>
        <a:p>
          <a:pPr>
            <a:buFont typeface="+mj-lt"/>
            <a:buAutoNum type="arabicPeriod"/>
          </a:pPr>
          <a:r>
            <a:rPr lang="en-GB"/>
            <a:t>Establish analytical protocols and action limits</a:t>
          </a:r>
        </a:p>
      </dgm:t>
    </dgm:pt>
    <dgm:pt modelId="{FE5A40DF-C973-4613-B6F3-62AE45A4BC4B}" type="parTrans" cxnId="{034802CE-4CEC-4A04-839B-EBBC379C0538}">
      <dgm:prSet/>
      <dgm:spPr/>
      <dgm:t>
        <a:bodyPr/>
        <a:lstStyle/>
        <a:p>
          <a:endParaRPr lang="en-GB"/>
        </a:p>
      </dgm:t>
    </dgm:pt>
    <dgm:pt modelId="{501ED766-9FA8-41A3-9F8A-B41828EB35D9}" type="sibTrans" cxnId="{034802CE-4CEC-4A04-839B-EBBC379C0538}">
      <dgm:prSet/>
      <dgm:spPr/>
      <dgm:t>
        <a:bodyPr/>
        <a:lstStyle/>
        <a:p>
          <a:endParaRPr lang="en-GB"/>
        </a:p>
      </dgm:t>
    </dgm:pt>
    <dgm:pt modelId="{D303A7B6-9943-4021-98AD-B683B1D2EFE6}">
      <dgm:prSet phldrT="[Text]"/>
      <dgm:spPr/>
      <dgm:t>
        <a:bodyPr/>
        <a:lstStyle/>
        <a:p>
          <a:pPr>
            <a:buFont typeface="+mj-lt"/>
            <a:buAutoNum type="arabicPeriod"/>
          </a:pPr>
          <a:endParaRPr lang="en-GB"/>
        </a:p>
      </dgm:t>
    </dgm:pt>
    <dgm:pt modelId="{1FC0E47E-4487-41B4-9952-C61F4BF889BC}" type="parTrans" cxnId="{ECFF76FB-823D-48EC-B104-32EBE3A32F95}">
      <dgm:prSet/>
      <dgm:spPr/>
      <dgm:t>
        <a:bodyPr/>
        <a:lstStyle/>
        <a:p>
          <a:endParaRPr lang="en-GB"/>
        </a:p>
      </dgm:t>
    </dgm:pt>
    <dgm:pt modelId="{B2AF1C05-79B3-466A-90B4-F9455FAEBB84}" type="sibTrans" cxnId="{ECFF76FB-823D-48EC-B104-32EBE3A32F95}">
      <dgm:prSet/>
      <dgm:spPr/>
      <dgm:t>
        <a:bodyPr/>
        <a:lstStyle/>
        <a:p>
          <a:endParaRPr lang="en-GB"/>
        </a:p>
      </dgm:t>
    </dgm:pt>
    <dgm:pt modelId="{428AE870-C3A3-42EB-9ED8-30B241B5AD66}" type="pres">
      <dgm:prSet presAssocID="{7326B76F-C163-4768-A98E-66021EBCDFC3}" presName="Name0" presStyleCnt="0">
        <dgm:presLayoutVars>
          <dgm:chMax val="5"/>
          <dgm:chPref val="5"/>
          <dgm:dir/>
          <dgm:animLvl val="lvl"/>
        </dgm:presLayoutVars>
      </dgm:prSet>
      <dgm:spPr/>
    </dgm:pt>
    <dgm:pt modelId="{240F7CE2-C2C7-4C17-81DC-9C2F09DAD5CD}" type="pres">
      <dgm:prSet presAssocID="{BF185EFF-5E41-4889-B4D9-0762B2616EB8}" presName="parentText1" presStyleLbl="node1" presStyleIdx="0" presStyleCnt="5" custLinFactNeighborY="-1579">
        <dgm:presLayoutVars>
          <dgm:chMax/>
          <dgm:chPref val="3"/>
          <dgm:bulletEnabled val="1"/>
        </dgm:presLayoutVars>
      </dgm:prSet>
      <dgm:spPr/>
    </dgm:pt>
    <dgm:pt modelId="{8D88563D-12F2-4CDB-B9D5-E05FC44DAE12}" type="pres">
      <dgm:prSet presAssocID="{BF185EFF-5E41-4889-B4D9-0762B2616EB8}" presName="childText1" presStyleLbl="solidAlignAcc1" presStyleIdx="0" presStyleCnt="5">
        <dgm:presLayoutVars>
          <dgm:chMax val="0"/>
          <dgm:chPref val="0"/>
          <dgm:bulletEnabled val="1"/>
        </dgm:presLayoutVars>
      </dgm:prSet>
      <dgm:spPr/>
    </dgm:pt>
    <dgm:pt modelId="{8D3CF60A-252D-41F3-9174-9EA472ED0719}" type="pres">
      <dgm:prSet presAssocID="{DAAD38BD-CE6E-4CD9-8CEE-8311C3A6634E}" presName="parentText2" presStyleLbl="node1" presStyleIdx="1" presStyleCnt="5">
        <dgm:presLayoutVars>
          <dgm:chMax/>
          <dgm:chPref val="3"/>
          <dgm:bulletEnabled val="1"/>
        </dgm:presLayoutVars>
      </dgm:prSet>
      <dgm:spPr/>
    </dgm:pt>
    <dgm:pt modelId="{4E43C2E6-3ABF-4927-A581-626476035E7C}" type="pres">
      <dgm:prSet presAssocID="{DAAD38BD-CE6E-4CD9-8CEE-8311C3A6634E}" presName="childText2" presStyleLbl="solidAlignAcc1" presStyleIdx="1" presStyleCnt="5" custLinFactNeighborX="-667" custLinFactNeighborY="-462">
        <dgm:presLayoutVars>
          <dgm:chMax val="0"/>
          <dgm:chPref val="0"/>
          <dgm:bulletEnabled val="1"/>
        </dgm:presLayoutVars>
      </dgm:prSet>
      <dgm:spPr/>
    </dgm:pt>
    <dgm:pt modelId="{FEDFF592-C5F5-437B-AB84-42C6C0E5C760}" type="pres">
      <dgm:prSet presAssocID="{0F1AFC34-C01A-4555-B161-6499179A1097}" presName="parentText3" presStyleLbl="node1" presStyleIdx="2" presStyleCnt="5">
        <dgm:presLayoutVars>
          <dgm:chMax/>
          <dgm:chPref val="3"/>
          <dgm:bulletEnabled val="1"/>
        </dgm:presLayoutVars>
      </dgm:prSet>
      <dgm:spPr/>
    </dgm:pt>
    <dgm:pt modelId="{823CDA46-8AD6-4DE5-825F-89EF4937E2F7}" type="pres">
      <dgm:prSet presAssocID="{0F1AFC34-C01A-4555-B161-6499179A1097}" presName="childText3" presStyleLbl="solidAlignAcc1" presStyleIdx="2" presStyleCnt="5">
        <dgm:presLayoutVars>
          <dgm:chMax val="0"/>
          <dgm:chPref val="0"/>
          <dgm:bulletEnabled val="1"/>
        </dgm:presLayoutVars>
      </dgm:prSet>
      <dgm:spPr/>
    </dgm:pt>
    <dgm:pt modelId="{27B9945B-AAEC-40CB-B797-90E16BF8E312}" type="pres">
      <dgm:prSet presAssocID="{F5CF0E9F-5A68-4298-AB4D-A13CDD84A468}" presName="parentText4" presStyleLbl="node1" presStyleIdx="3" presStyleCnt="5">
        <dgm:presLayoutVars>
          <dgm:chMax/>
          <dgm:chPref val="3"/>
          <dgm:bulletEnabled val="1"/>
        </dgm:presLayoutVars>
      </dgm:prSet>
      <dgm:spPr/>
    </dgm:pt>
    <dgm:pt modelId="{148BF64A-D843-407D-BA75-42CF8D2C8949}" type="pres">
      <dgm:prSet presAssocID="{F5CF0E9F-5A68-4298-AB4D-A13CDD84A468}" presName="childText4" presStyleLbl="solidAlignAcc1" presStyleIdx="3" presStyleCnt="5">
        <dgm:presLayoutVars>
          <dgm:chMax val="0"/>
          <dgm:chPref val="0"/>
          <dgm:bulletEnabled val="1"/>
        </dgm:presLayoutVars>
      </dgm:prSet>
      <dgm:spPr/>
    </dgm:pt>
    <dgm:pt modelId="{92FD9912-05C0-47F9-A291-6E1E4DB5AE54}" type="pres">
      <dgm:prSet presAssocID="{C213CEF1-A8E0-4D84-B75B-5B49AA5FE9C6}" presName="parentText5" presStyleLbl="node1" presStyleIdx="4" presStyleCnt="5">
        <dgm:presLayoutVars>
          <dgm:chMax/>
          <dgm:chPref val="3"/>
          <dgm:bulletEnabled val="1"/>
        </dgm:presLayoutVars>
      </dgm:prSet>
      <dgm:spPr/>
    </dgm:pt>
    <dgm:pt modelId="{545D7142-3C5F-4666-AC3D-82257C9BD4E1}" type="pres">
      <dgm:prSet presAssocID="{C213CEF1-A8E0-4D84-B75B-5B49AA5FE9C6}" presName="childText5" presStyleLbl="solidAlignAcc1" presStyleIdx="4" presStyleCnt="5">
        <dgm:presLayoutVars>
          <dgm:chMax val="0"/>
          <dgm:chPref val="0"/>
          <dgm:bulletEnabled val="1"/>
        </dgm:presLayoutVars>
      </dgm:prSet>
      <dgm:spPr/>
    </dgm:pt>
  </dgm:ptLst>
  <dgm:cxnLst>
    <dgm:cxn modelId="{35CEA007-BBB8-4E91-AF3A-A2AD891F5108}" srcId="{F5CF0E9F-5A68-4298-AB4D-A13CDD84A468}" destId="{DB6C208F-4E07-432C-AC7E-4AB463F0C843}" srcOrd="0" destOrd="0" parTransId="{BC2E1BB9-4F5F-463D-80D2-340D303C8B0F}" sibTransId="{8A5BEBFF-CBE0-46F0-8ABC-61FC35573998}"/>
    <dgm:cxn modelId="{7F220A08-C1B9-4E9E-BA9C-F456C23C8CC1}" srcId="{7326B76F-C163-4768-A98E-66021EBCDFC3}" destId="{0F1AFC34-C01A-4555-B161-6499179A1097}" srcOrd="2" destOrd="0" parTransId="{745ADDDF-5E9D-4C20-9FC5-442DEF08B712}" sibTransId="{4641DF1E-B32E-43EF-931A-FA7A5623852C}"/>
    <dgm:cxn modelId="{C185260B-AF29-4DAC-B827-C2824605B513}" type="presOf" srcId="{D303A7B6-9943-4021-98AD-B683B1D2EFE6}" destId="{823CDA46-8AD6-4DE5-825F-89EF4937E2F7}" srcOrd="0" destOrd="2" presId="urn:microsoft.com/office/officeart/2009/3/layout/IncreasingArrowsProcess"/>
    <dgm:cxn modelId="{F25F3D22-498D-4958-9E9C-D67D92F32D3F}" srcId="{BF185EFF-5E41-4889-B4D9-0762B2616EB8}" destId="{71D8EE31-7A7B-44F4-A030-14401B4F091A}" srcOrd="1" destOrd="0" parTransId="{3DCB104E-DE88-4BA4-9AED-2948D6D822DB}" sibTransId="{5AA7EB00-9132-4CE3-9627-16B1DA2F60AB}"/>
    <dgm:cxn modelId="{60C51523-974D-4F64-A481-E1FB2C3420F5}" type="presOf" srcId="{DAAD38BD-CE6E-4CD9-8CEE-8311C3A6634E}" destId="{8D3CF60A-252D-41F3-9174-9EA472ED0719}" srcOrd="0" destOrd="0" presId="urn:microsoft.com/office/officeart/2009/3/layout/IncreasingArrowsProcess"/>
    <dgm:cxn modelId="{AD83A82B-1F83-4F18-A203-E3A77E509937}" srcId="{F5CF0E9F-5A68-4298-AB4D-A13CDD84A468}" destId="{8A3C989E-089C-4C6F-A0DD-B23FAB0B9BA0}" srcOrd="1" destOrd="0" parTransId="{EB3F34E8-53E6-4965-AFFE-B89551CC1550}" sibTransId="{277FF420-D874-4F49-815B-68E3A8099436}"/>
    <dgm:cxn modelId="{059A4E35-8C21-4986-A069-7AC6BC07ECE1}" srcId="{C213CEF1-A8E0-4D84-B75B-5B49AA5FE9C6}" destId="{78222E58-7DC5-4913-979A-F91C8D795511}" srcOrd="0" destOrd="0" parTransId="{DC417E9A-001B-446B-B6F5-447F9AC7EE6F}" sibTransId="{D692C57F-6007-4834-BE77-7133C97E8389}"/>
    <dgm:cxn modelId="{A1C4DB35-15AC-4CC6-B49F-83F29DA2FC90}" srcId="{BF185EFF-5E41-4889-B4D9-0762B2616EB8}" destId="{956AEA55-5AC0-486B-994D-5C88E076C1CE}" srcOrd="0" destOrd="0" parTransId="{E819604D-6850-47A0-A98A-ADA29B666B1B}" sibTransId="{E45E84E7-9A64-4760-8601-7E6739C1394E}"/>
    <dgm:cxn modelId="{182E8C43-B249-45D1-A1B1-32CB25647414}" type="presOf" srcId="{E0060422-F665-4F7F-99FB-CB31A981E59C}" destId="{823CDA46-8AD6-4DE5-825F-89EF4937E2F7}" srcOrd="0" destOrd="0" presId="urn:microsoft.com/office/officeart/2009/3/layout/IncreasingArrowsProcess"/>
    <dgm:cxn modelId="{38C3DC47-0460-48E9-88A9-723B58E65253}" type="presOf" srcId="{71D8EE31-7A7B-44F4-A030-14401B4F091A}" destId="{8D88563D-12F2-4CDB-B9D5-E05FC44DAE12}" srcOrd="0" destOrd="1" presId="urn:microsoft.com/office/officeart/2009/3/layout/IncreasingArrowsProcess"/>
    <dgm:cxn modelId="{73E5C850-74F2-479E-9291-83E396E12DE2}" type="presOf" srcId="{956AEA55-5AC0-486B-994D-5C88E076C1CE}" destId="{8D88563D-12F2-4CDB-B9D5-E05FC44DAE12}" srcOrd="0" destOrd="0" presId="urn:microsoft.com/office/officeart/2009/3/layout/IncreasingArrowsProcess"/>
    <dgm:cxn modelId="{2539135A-4CBB-4242-AA5F-7755269BB87B}" srcId="{7326B76F-C163-4768-A98E-66021EBCDFC3}" destId="{7E04A3C5-DDDA-4E8E-84C2-9CEC044EF26E}" srcOrd="5" destOrd="0" parTransId="{B579155A-DC25-49FB-968B-1C1029FD4EF9}" sibTransId="{69D509F4-EF2D-4384-A5C3-3A23CFE310BA}"/>
    <dgm:cxn modelId="{C1DA8C6F-B564-4316-8D90-CC7D28534602}" type="presOf" srcId="{78222E58-7DC5-4913-979A-F91C8D795511}" destId="{545D7142-3C5F-4666-AC3D-82257C9BD4E1}" srcOrd="0" destOrd="0" presId="urn:microsoft.com/office/officeart/2009/3/layout/IncreasingArrowsProcess"/>
    <dgm:cxn modelId="{E8198770-3721-4B52-A28D-927263B1CB1B}" type="presOf" srcId="{0F1AFC34-C01A-4555-B161-6499179A1097}" destId="{FEDFF592-C5F5-437B-AB84-42C6C0E5C760}" srcOrd="0" destOrd="0" presId="urn:microsoft.com/office/officeart/2009/3/layout/IncreasingArrowsProcess"/>
    <dgm:cxn modelId="{31EB7E77-B92F-4000-AAB9-9B2D88B1F1C8}" srcId="{DAAD38BD-CE6E-4CD9-8CEE-8311C3A6634E}" destId="{4956466D-F429-4D4C-A875-A875049E1C51}" srcOrd="0" destOrd="0" parTransId="{879D30AC-A5B4-42C4-BCA2-E05B8557E14D}" sibTransId="{E21C9F03-A5A9-48D1-BCF8-A9E894D152AA}"/>
    <dgm:cxn modelId="{9488947D-95AA-46EF-8471-5DCBE56531C1}" type="presOf" srcId="{DB6C208F-4E07-432C-AC7E-4AB463F0C843}" destId="{148BF64A-D843-407D-BA75-42CF8D2C8949}" srcOrd="0" destOrd="0" presId="urn:microsoft.com/office/officeart/2009/3/layout/IncreasingArrowsProcess"/>
    <dgm:cxn modelId="{75C85D95-4159-40CB-8E3B-BD995F34C2B6}" srcId="{0F1AFC34-C01A-4555-B161-6499179A1097}" destId="{E0060422-F665-4F7F-99FB-CB31A981E59C}" srcOrd="0" destOrd="0" parTransId="{C7C1421D-1819-498E-A0AF-2FD1B29866EF}" sibTransId="{7182F649-1B33-4338-B933-CA0D1D8F6608}"/>
    <dgm:cxn modelId="{AEF4869E-2EF7-4C66-A49E-DD5E06134373}" srcId="{C213CEF1-A8E0-4D84-B75B-5B49AA5FE9C6}" destId="{118F59A5-2F2E-4843-A1D0-9497B1BD1F21}" srcOrd="1" destOrd="0" parTransId="{D0C22987-2A75-4160-81A4-B3FF997866CB}" sibTransId="{83EC15BB-9B50-4524-9952-8309EBE43B4A}"/>
    <dgm:cxn modelId="{BE2BEDA3-32A1-48A1-99B7-987E789FB1F6}" srcId="{7326B76F-C163-4768-A98E-66021EBCDFC3}" destId="{C213CEF1-A8E0-4D84-B75B-5B49AA5FE9C6}" srcOrd="4" destOrd="0" parTransId="{3B2702D6-788C-4F24-AA0B-1E3328A96D24}" sibTransId="{22F7894A-2A92-40C0-BCE3-7D22A9913762}"/>
    <dgm:cxn modelId="{0299F5A9-B871-4B83-9187-8864696D0137}" srcId="{7326B76F-C163-4768-A98E-66021EBCDFC3}" destId="{F5CF0E9F-5A68-4298-AB4D-A13CDD84A468}" srcOrd="3" destOrd="0" parTransId="{B26D16F7-AF94-4CDB-9F5F-5F7AEBB6E0D6}" sibTransId="{B9ACF93A-98CB-44D6-8E45-AB5206962CAE}"/>
    <dgm:cxn modelId="{A90E42B5-25B1-45A2-938A-E7559448095C}" type="presOf" srcId="{7326B76F-C163-4768-A98E-66021EBCDFC3}" destId="{428AE870-C3A3-42EB-9ED8-30B241B5AD66}" srcOrd="0" destOrd="0" presId="urn:microsoft.com/office/officeart/2009/3/layout/IncreasingArrowsProcess"/>
    <dgm:cxn modelId="{E3CD65B7-8942-4DD4-B8B2-3D804C431EC3}" srcId="{7326B76F-C163-4768-A98E-66021EBCDFC3}" destId="{BF185EFF-5E41-4889-B4D9-0762B2616EB8}" srcOrd="0" destOrd="0" parTransId="{DBBF1AC1-B335-4AF7-8DD9-19D9C19EA5D1}" sibTransId="{1DB87D55-8E0A-4974-87B7-277079C482A0}"/>
    <dgm:cxn modelId="{3DDE10C1-4E06-4606-A10E-EAFBFB78F889}" type="presOf" srcId="{4956466D-F429-4D4C-A875-A875049E1C51}" destId="{4E43C2E6-3ABF-4927-A581-626476035E7C}" srcOrd="0" destOrd="0" presId="urn:microsoft.com/office/officeart/2009/3/layout/IncreasingArrowsProcess"/>
    <dgm:cxn modelId="{7A7225C2-54FB-4466-B399-23BA386C9080}" type="presOf" srcId="{BF185EFF-5E41-4889-B4D9-0762B2616EB8}" destId="{240F7CE2-C2C7-4C17-81DC-9C2F09DAD5CD}" srcOrd="0" destOrd="0" presId="urn:microsoft.com/office/officeart/2009/3/layout/IncreasingArrowsProcess"/>
    <dgm:cxn modelId="{30E411C4-3B71-42F7-BB7B-76A46E23F34A}" srcId="{7326B76F-C163-4768-A98E-66021EBCDFC3}" destId="{DAAD38BD-CE6E-4CD9-8CEE-8311C3A6634E}" srcOrd="1" destOrd="0" parTransId="{F8DA785D-1E71-409F-AA5F-5E7F01C48B49}" sibTransId="{B2536483-8474-4925-AF77-44E3B2351DF5}"/>
    <dgm:cxn modelId="{380219CD-C2D6-41B6-857E-8258B0F2872C}" type="presOf" srcId="{8B1C32D2-9FD2-44A7-9501-E71CA1659C18}" destId="{823CDA46-8AD6-4DE5-825F-89EF4937E2F7}" srcOrd="0" destOrd="1" presId="urn:microsoft.com/office/officeart/2009/3/layout/IncreasingArrowsProcess"/>
    <dgm:cxn modelId="{034802CE-4CEC-4A04-839B-EBBC379C0538}" srcId="{0F1AFC34-C01A-4555-B161-6499179A1097}" destId="{8B1C32D2-9FD2-44A7-9501-E71CA1659C18}" srcOrd="1" destOrd="0" parTransId="{FE5A40DF-C973-4613-B6F3-62AE45A4BC4B}" sibTransId="{501ED766-9FA8-41A3-9F8A-B41828EB35D9}"/>
    <dgm:cxn modelId="{65061CD8-9890-4B7C-A3C1-9D3DCC313D51}" type="presOf" srcId="{8A3C989E-089C-4C6F-A0DD-B23FAB0B9BA0}" destId="{148BF64A-D843-407D-BA75-42CF8D2C8949}" srcOrd="0" destOrd="1" presId="urn:microsoft.com/office/officeart/2009/3/layout/IncreasingArrowsProcess"/>
    <dgm:cxn modelId="{F04F8BE3-33C1-4F98-B221-F2DCC01E44A5}" type="presOf" srcId="{F5CF0E9F-5A68-4298-AB4D-A13CDD84A468}" destId="{27B9945B-AAEC-40CB-B797-90E16BF8E312}" srcOrd="0" destOrd="0" presId="urn:microsoft.com/office/officeart/2009/3/layout/IncreasingArrowsProcess"/>
    <dgm:cxn modelId="{608565E9-6C93-4699-995F-88CECC96DE2E}" type="presOf" srcId="{C213CEF1-A8E0-4D84-B75B-5B49AA5FE9C6}" destId="{92FD9912-05C0-47F9-A291-6E1E4DB5AE54}" srcOrd="0" destOrd="0" presId="urn:microsoft.com/office/officeart/2009/3/layout/IncreasingArrowsProcess"/>
    <dgm:cxn modelId="{337D2AF6-536D-4378-94E4-526CD2ABCC0C}" type="presOf" srcId="{118F59A5-2F2E-4843-A1D0-9497B1BD1F21}" destId="{545D7142-3C5F-4666-AC3D-82257C9BD4E1}" srcOrd="0" destOrd="1" presId="urn:microsoft.com/office/officeart/2009/3/layout/IncreasingArrowsProcess"/>
    <dgm:cxn modelId="{ECFF76FB-823D-48EC-B104-32EBE3A32F95}" srcId="{0F1AFC34-C01A-4555-B161-6499179A1097}" destId="{D303A7B6-9943-4021-98AD-B683B1D2EFE6}" srcOrd="2" destOrd="0" parTransId="{1FC0E47E-4487-41B4-9952-C61F4BF889BC}" sibTransId="{B2AF1C05-79B3-466A-90B4-F9455FAEBB84}"/>
    <dgm:cxn modelId="{8CCF8DD4-21A6-4A4C-9FAC-28E59A7E0A99}" type="presParOf" srcId="{428AE870-C3A3-42EB-9ED8-30B241B5AD66}" destId="{240F7CE2-C2C7-4C17-81DC-9C2F09DAD5CD}" srcOrd="0" destOrd="0" presId="urn:microsoft.com/office/officeart/2009/3/layout/IncreasingArrowsProcess"/>
    <dgm:cxn modelId="{8953D247-8569-45C2-9318-01F2CF0D5558}" type="presParOf" srcId="{428AE870-C3A3-42EB-9ED8-30B241B5AD66}" destId="{8D88563D-12F2-4CDB-B9D5-E05FC44DAE12}" srcOrd="1" destOrd="0" presId="urn:microsoft.com/office/officeart/2009/3/layout/IncreasingArrowsProcess"/>
    <dgm:cxn modelId="{9E45ACA9-56F5-4EBD-B2E9-90A9A98569AB}" type="presParOf" srcId="{428AE870-C3A3-42EB-9ED8-30B241B5AD66}" destId="{8D3CF60A-252D-41F3-9174-9EA472ED0719}" srcOrd="2" destOrd="0" presId="urn:microsoft.com/office/officeart/2009/3/layout/IncreasingArrowsProcess"/>
    <dgm:cxn modelId="{97514245-56CF-4886-820F-A4DC1E3CB22B}" type="presParOf" srcId="{428AE870-C3A3-42EB-9ED8-30B241B5AD66}" destId="{4E43C2E6-3ABF-4927-A581-626476035E7C}" srcOrd="3" destOrd="0" presId="urn:microsoft.com/office/officeart/2009/3/layout/IncreasingArrowsProcess"/>
    <dgm:cxn modelId="{8F7CA0C1-6C5B-4487-90D1-90CB383DF603}" type="presParOf" srcId="{428AE870-C3A3-42EB-9ED8-30B241B5AD66}" destId="{FEDFF592-C5F5-437B-AB84-42C6C0E5C760}" srcOrd="4" destOrd="0" presId="urn:microsoft.com/office/officeart/2009/3/layout/IncreasingArrowsProcess"/>
    <dgm:cxn modelId="{9551E357-C174-4A46-ACD1-69F8DB9E92AA}" type="presParOf" srcId="{428AE870-C3A3-42EB-9ED8-30B241B5AD66}" destId="{823CDA46-8AD6-4DE5-825F-89EF4937E2F7}" srcOrd="5" destOrd="0" presId="urn:microsoft.com/office/officeart/2009/3/layout/IncreasingArrowsProcess"/>
    <dgm:cxn modelId="{903693A0-E5F7-4C6C-B259-968EC13C40A6}" type="presParOf" srcId="{428AE870-C3A3-42EB-9ED8-30B241B5AD66}" destId="{27B9945B-AAEC-40CB-B797-90E16BF8E312}" srcOrd="6" destOrd="0" presId="urn:microsoft.com/office/officeart/2009/3/layout/IncreasingArrowsProcess"/>
    <dgm:cxn modelId="{7ABBF3AB-B585-4E41-9757-E4566EDA4EF5}" type="presParOf" srcId="{428AE870-C3A3-42EB-9ED8-30B241B5AD66}" destId="{148BF64A-D843-407D-BA75-42CF8D2C8949}" srcOrd="7" destOrd="0" presId="urn:microsoft.com/office/officeart/2009/3/layout/IncreasingArrowsProcess"/>
    <dgm:cxn modelId="{91D6EA8D-5A68-4204-9DFC-16AA990CAE40}" type="presParOf" srcId="{428AE870-C3A3-42EB-9ED8-30B241B5AD66}" destId="{92FD9912-05C0-47F9-A291-6E1E4DB5AE54}" srcOrd="8" destOrd="0" presId="urn:microsoft.com/office/officeart/2009/3/layout/IncreasingArrowsProcess"/>
    <dgm:cxn modelId="{9B33D137-7A47-40F3-B7BD-335D4DC897E2}" type="presParOf" srcId="{428AE870-C3A3-42EB-9ED8-30B241B5AD66}" destId="{545D7142-3C5F-4666-AC3D-82257C9BD4E1}" srcOrd="9" destOrd="0" presId="urn:microsoft.com/office/officeart/2009/3/layout/IncreasingArrows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326B76F-C163-4768-A98E-66021EBCDFC3}" type="doc">
      <dgm:prSet loTypeId="urn:microsoft.com/office/officeart/2009/3/layout/IncreasingArrowsProcess" loCatId="process" qsTypeId="urn:microsoft.com/office/officeart/2005/8/quickstyle/simple1" qsCatId="simple" csTypeId="urn:microsoft.com/office/officeart/2005/8/colors/accent1_2" csCatId="accent1" phldr="1"/>
      <dgm:spPr/>
      <dgm:t>
        <a:bodyPr/>
        <a:lstStyle/>
        <a:p>
          <a:endParaRPr lang="en-GB"/>
        </a:p>
      </dgm:t>
    </dgm:pt>
    <dgm:pt modelId="{BF185EFF-5E41-4889-B4D9-0762B2616EB8}">
      <dgm:prSet phldrT="[Text]" custT="1"/>
      <dgm:spPr>
        <a:solidFill>
          <a:srgbClr val="34497F"/>
        </a:solidFill>
      </dgm:spPr>
      <dgm:t>
        <a:bodyPr/>
        <a:lstStyle/>
        <a:p>
          <a:pPr>
            <a:buFont typeface="+mj-lt"/>
            <a:buAutoNum type="arabicPeriod"/>
          </a:pPr>
          <a:r>
            <a:rPr lang="en-GB" sz="1300" b="0" i="0" kern="1200" dirty="0">
              <a:solidFill>
                <a:prstClr val="white"/>
              </a:solidFill>
              <a:latin typeface="Arial" panose="020B0604020202020204" pitchFamily="34" charset="0"/>
              <a:ea typeface="+mn-ea"/>
              <a:cs typeface="+mn-cs"/>
            </a:rPr>
            <a:t>Nominate Competent Authorities for Aquatic Animal Health Controls </a:t>
          </a:r>
        </a:p>
      </dgm:t>
    </dgm:pt>
    <dgm:pt modelId="{DBBF1AC1-B335-4AF7-8DD9-19D9C19EA5D1}" type="parTrans" cxnId="{E3CD65B7-8942-4DD4-B8B2-3D804C431EC3}">
      <dgm:prSet/>
      <dgm:spPr/>
      <dgm:t>
        <a:bodyPr/>
        <a:lstStyle/>
        <a:p>
          <a:endParaRPr lang="en-GB"/>
        </a:p>
      </dgm:t>
    </dgm:pt>
    <dgm:pt modelId="{1DB87D55-8E0A-4974-87B7-277079C482A0}" type="sibTrans" cxnId="{E3CD65B7-8942-4DD4-B8B2-3D804C431EC3}">
      <dgm:prSet/>
      <dgm:spPr/>
      <dgm:t>
        <a:bodyPr/>
        <a:lstStyle/>
        <a:p>
          <a:endParaRPr lang="en-GB"/>
        </a:p>
      </dgm:t>
    </dgm:pt>
    <dgm:pt modelId="{956AEA55-5AC0-486B-994D-5C88E076C1CE}">
      <dgm:prSet phldrT="[Text]" custT="1"/>
      <dgm:spPr/>
      <dgm:t>
        <a:bodyPr/>
        <a:lstStyle/>
        <a:p>
          <a:pPr>
            <a:buFont typeface="Arial" panose="020B0604020202020204" pitchFamily="34" charset="0"/>
            <a:buNone/>
          </a:pPr>
          <a:r>
            <a:rPr lang="en-GB" sz="1100" b="0" i="0" dirty="0">
              <a:solidFill>
                <a:prstClr val="black">
                  <a:hueOff val="0"/>
                  <a:satOff val="0"/>
                  <a:lumOff val="0"/>
                  <a:alphaOff val="0"/>
                </a:prstClr>
              </a:solidFill>
              <a:latin typeface="Arial" panose="020B0604020202020204" pitchFamily="34" charset="0"/>
              <a:ea typeface="+mn-ea"/>
              <a:cs typeface="+mn-cs"/>
            </a:rPr>
            <a:t>Develop framework legislation to establish Competent Authority and mandate </a:t>
          </a:r>
          <a:endParaRPr lang="en-GB" sz="400" b="0" i="0" kern="1200" dirty="0">
            <a:solidFill>
              <a:prstClr val="black">
                <a:hueOff val="0"/>
                <a:satOff val="0"/>
                <a:lumOff val="0"/>
                <a:alphaOff val="0"/>
              </a:prstClr>
            </a:solidFill>
            <a:latin typeface="Arial" panose="020B0604020202020204" pitchFamily="34" charset="0"/>
            <a:ea typeface="+mn-ea"/>
            <a:cs typeface="+mn-cs"/>
          </a:endParaRPr>
        </a:p>
      </dgm:t>
    </dgm:pt>
    <dgm:pt modelId="{E819604D-6850-47A0-A98A-ADA29B666B1B}" type="parTrans" cxnId="{A1C4DB35-15AC-4CC6-B49F-83F29DA2FC90}">
      <dgm:prSet/>
      <dgm:spPr/>
      <dgm:t>
        <a:bodyPr/>
        <a:lstStyle/>
        <a:p>
          <a:endParaRPr lang="en-GB"/>
        </a:p>
      </dgm:t>
    </dgm:pt>
    <dgm:pt modelId="{E45E84E7-9A64-4760-8601-7E6739C1394E}" type="sibTrans" cxnId="{A1C4DB35-15AC-4CC6-B49F-83F29DA2FC90}">
      <dgm:prSet/>
      <dgm:spPr/>
      <dgm:t>
        <a:bodyPr/>
        <a:lstStyle/>
        <a:p>
          <a:endParaRPr lang="en-GB"/>
        </a:p>
      </dgm:t>
    </dgm:pt>
    <dgm:pt modelId="{DAAD38BD-CE6E-4CD9-8CEE-8311C3A6634E}">
      <dgm:prSet phldrT="[Text]"/>
      <dgm:spPr>
        <a:solidFill>
          <a:srgbClr val="7030A0"/>
        </a:solidFill>
      </dgm:spPr>
      <dgm:t>
        <a:bodyPr/>
        <a:lstStyle/>
        <a:p>
          <a:r>
            <a:rPr lang="en-GB" b="1"/>
            <a:t>Develop/update legislation related to Aquatic animal transmissible diseases </a:t>
          </a:r>
        </a:p>
      </dgm:t>
    </dgm:pt>
    <dgm:pt modelId="{F8DA785D-1E71-409F-AA5F-5E7F01C48B49}" type="parTrans" cxnId="{30E411C4-3B71-42F7-BB7B-76A46E23F34A}">
      <dgm:prSet/>
      <dgm:spPr/>
      <dgm:t>
        <a:bodyPr/>
        <a:lstStyle/>
        <a:p>
          <a:endParaRPr lang="en-GB"/>
        </a:p>
      </dgm:t>
    </dgm:pt>
    <dgm:pt modelId="{B2536483-8474-4925-AF77-44E3B2351DF5}" type="sibTrans" cxnId="{30E411C4-3B71-42F7-BB7B-76A46E23F34A}">
      <dgm:prSet/>
      <dgm:spPr/>
      <dgm:t>
        <a:bodyPr/>
        <a:lstStyle/>
        <a:p>
          <a:endParaRPr lang="en-GB"/>
        </a:p>
      </dgm:t>
    </dgm:pt>
    <dgm:pt modelId="{4956466D-F429-4D4C-A875-A875049E1C51}">
      <dgm:prSet phldrT="[Text]" custT="1"/>
      <dgm:spPr/>
      <dgm:t>
        <a:bodyPr/>
        <a:lstStyle/>
        <a:p>
          <a:r>
            <a:rPr lang="en-GB" sz="1100" b="0" i="0" kern="1200">
              <a:solidFill>
                <a:prstClr val="black">
                  <a:hueOff val="0"/>
                  <a:satOff val="0"/>
                  <a:lumOff val="0"/>
                  <a:alphaOff val="0"/>
                </a:prstClr>
              </a:solidFill>
              <a:latin typeface="Arial" panose="020B0604020202020204" pitchFamily="34" charset="0"/>
              <a:ea typeface="+mn-ea"/>
              <a:cs typeface="+mn-cs"/>
            </a:rPr>
            <a:t>List aquaculture diseases</a:t>
          </a:r>
        </a:p>
      </dgm:t>
    </dgm:pt>
    <dgm:pt modelId="{879D30AC-A5B4-42C4-BCA2-E05B8557E14D}" type="parTrans" cxnId="{31EB7E77-B92F-4000-AAB9-9B2D88B1F1C8}">
      <dgm:prSet/>
      <dgm:spPr/>
      <dgm:t>
        <a:bodyPr/>
        <a:lstStyle/>
        <a:p>
          <a:endParaRPr lang="en-GB"/>
        </a:p>
      </dgm:t>
    </dgm:pt>
    <dgm:pt modelId="{E21C9F03-A5A9-48D1-BCF8-A9E894D152AA}" type="sibTrans" cxnId="{31EB7E77-B92F-4000-AAB9-9B2D88B1F1C8}">
      <dgm:prSet/>
      <dgm:spPr/>
      <dgm:t>
        <a:bodyPr/>
        <a:lstStyle/>
        <a:p>
          <a:endParaRPr lang="en-GB"/>
        </a:p>
      </dgm:t>
    </dgm:pt>
    <dgm:pt modelId="{C213CEF1-A8E0-4D84-B75B-5B49AA5FE9C6}">
      <dgm:prSet phldrT="[Text]"/>
      <dgm:spPr>
        <a:solidFill>
          <a:srgbClr val="00B0F0"/>
        </a:solidFill>
      </dgm:spPr>
      <dgm:t>
        <a:bodyPr/>
        <a:lstStyle/>
        <a:p>
          <a:r>
            <a:rPr lang="en-GB" b="1"/>
            <a:t>Create Mechanisms for provision of Clinical inspection</a:t>
          </a:r>
        </a:p>
      </dgm:t>
    </dgm:pt>
    <dgm:pt modelId="{3B2702D6-788C-4F24-AA0B-1E3328A96D24}" type="parTrans" cxnId="{BE2BEDA3-32A1-48A1-99B7-987E789FB1F6}">
      <dgm:prSet/>
      <dgm:spPr/>
      <dgm:t>
        <a:bodyPr/>
        <a:lstStyle/>
        <a:p>
          <a:endParaRPr lang="en-GB"/>
        </a:p>
      </dgm:t>
    </dgm:pt>
    <dgm:pt modelId="{22F7894A-2A92-40C0-BCE3-7D22A9913762}" type="sibTrans" cxnId="{BE2BEDA3-32A1-48A1-99B7-987E789FB1F6}">
      <dgm:prSet/>
      <dgm:spPr/>
      <dgm:t>
        <a:bodyPr/>
        <a:lstStyle/>
        <a:p>
          <a:endParaRPr lang="en-GB"/>
        </a:p>
      </dgm:t>
    </dgm:pt>
    <dgm:pt modelId="{DB6C208F-4E07-432C-AC7E-4AB463F0C843}">
      <dgm:prSet phldrT="[Text]" custT="1"/>
      <dgm:spPr/>
      <dgm:t>
        <a:bodyPr/>
        <a:lstStyle/>
        <a:p>
          <a:r>
            <a:rPr lang="en-GB" sz="1100" b="0" i="0" kern="1200" dirty="0">
              <a:solidFill>
                <a:prstClr val="black">
                  <a:hueOff val="0"/>
                  <a:satOff val="0"/>
                  <a:lumOff val="0"/>
                  <a:alphaOff val="0"/>
                </a:prstClr>
              </a:solidFill>
              <a:latin typeface="Arial" panose="020B0604020202020204" pitchFamily="34" charset="0"/>
              <a:ea typeface="+mn-ea"/>
              <a:cs typeface="+mn-cs"/>
            </a:rPr>
            <a:t>Nominate diagnostic laboratories</a:t>
          </a:r>
        </a:p>
        <a:p>
          <a:r>
            <a:rPr lang="en-GB" sz="1100" b="0" i="0" kern="1200" dirty="0">
              <a:solidFill>
                <a:prstClr val="black">
                  <a:hueOff val="0"/>
                  <a:satOff val="0"/>
                  <a:lumOff val="0"/>
                  <a:alphaOff val="0"/>
                </a:prstClr>
              </a:solidFill>
              <a:latin typeface="Arial" panose="020B0604020202020204" pitchFamily="34" charset="0"/>
              <a:ea typeface="+mn-ea"/>
              <a:cs typeface="+mn-cs"/>
            </a:rPr>
            <a:t>Register and inspect farms</a:t>
          </a:r>
        </a:p>
        <a:p>
          <a:r>
            <a:rPr lang="en-GB" sz="1100" b="0" i="0" kern="1200" dirty="0">
              <a:solidFill>
                <a:prstClr val="black">
                  <a:hueOff val="0"/>
                  <a:satOff val="0"/>
                  <a:lumOff val="0"/>
                  <a:alphaOff val="0"/>
                </a:prstClr>
              </a:solidFill>
              <a:latin typeface="Arial" panose="020B0604020202020204" pitchFamily="34" charset="0"/>
              <a:ea typeface="+mn-ea"/>
              <a:cs typeface="+mn-cs"/>
            </a:rPr>
            <a:t>Design implement disease surveillance</a:t>
          </a:r>
        </a:p>
      </dgm:t>
    </dgm:pt>
    <dgm:pt modelId="{BC2E1BB9-4F5F-463D-80D2-340D303C8B0F}" type="parTrans" cxnId="{35CEA007-BBB8-4E91-AF3A-A2AD891F5108}">
      <dgm:prSet/>
      <dgm:spPr/>
      <dgm:t>
        <a:bodyPr/>
        <a:lstStyle/>
        <a:p>
          <a:endParaRPr lang="en-GB"/>
        </a:p>
      </dgm:t>
    </dgm:pt>
    <dgm:pt modelId="{8A5BEBFF-CBE0-46F0-8ABC-61FC35573998}" type="sibTrans" cxnId="{35CEA007-BBB8-4E91-AF3A-A2AD891F5108}">
      <dgm:prSet/>
      <dgm:spPr/>
      <dgm:t>
        <a:bodyPr/>
        <a:lstStyle/>
        <a:p>
          <a:endParaRPr lang="en-GB"/>
        </a:p>
      </dgm:t>
    </dgm:pt>
    <dgm:pt modelId="{78222E58-7DC5-4913-979A-F91C8D795511}">
      <dgm:prSet phldrT="[Text]" custT="1"/>
      <dgm:spPr/>
      <dgm:t>
        <a:bodyPr/>
        <a:lstStyle/>
        <a:p>
          <a:pPr>
            <a:buNone/>
          </a:pPr>
          <a:r>
            <a:rPr lang="en-GB" sz="1100" kern="1200" dirty="0"/>
            <a:t>Performed by an official veterinarian less than 72h before initiating transit</a:t>
          </a:r>
          <a:endParaRPr lang="en-GB" sz="1100" b="0" i="0" kern="1200" dirty="0">
            <a:solidFill>
              <a:prstClr val="black">
                <a:hueOff val="0"/>
                <a:satOff val="0"/>
                <a:lumOff val="0"/>
                <a:alphaOff val="0"/>
              </a:prstClr>
            </a:solidFill>
            <a:latin typeface="Arial" panose="020B0604020202020204" pitchFamily="34" charset="0"/>
            <a:ea typeface="+mn-ea"/>
            <a:cs typeface="+mn-cs"/>
          </a:endParaRPr>
        </a:p>
      </dgm:t>
    </dgm:pt>
    <dgm:pt modelId="{DC417E9A-001B-446B-B6F5-447F9AC7EE6F}" type="parTrans" cxnId="{059A4E35-8C21-4986-A069-7AC6BC07ECE1}">
      <dgm:prSet/>
      <dgm:spPr/>
      <dgm:t>
        <a:bodyPr/>
        <a:lstStyle/>
        <a:p>
          <a:endParaRPr lang="en-GB"/>
        </a:p>
      </dgm:t>
    </dgm:pt>
    <dgm:pt modelId="{D692C57F-6007-4834-BE77-7133C97E8389}" type="sibTrans" cxnId="{059A4E35-8C21-4986-A069-7AC6BC07ECE1}">
      <dgm:prSet/>
      <dgm:spPr/>
      <dgm:t>
        <a:bodyPr/>
        <a:lstStyle/>
        <a:p>
          <a:endParaRPr lang="en-GB"/>
        </a:p>
      </dgm:t>
    </dgm:pt>
    <dgm:pt modelId="{3C7365AC-F795-467C-85C4-3F28A705B63F}">
      <dgm:prSet custT="1"/>
      <dgm:spPr/>
      <dgm:t>
        <a:bodyPr/>
        <a:lstStyle/>
        <a:p>
          <a:pPr>
            <a:buFont typeface="Arial" panose="020B0604020202020204" pitchFamily="34" charset="0"/>
            <a:buNone/>
          </a:pPr>
          <a:r>
            <a:rPr lang="en-GB" sz="1100" b="0" i="0" dirty="0">
              <a:solidFill>
                <a:prstClr val="black">
                  <a:hueOff val="0"/>
                  <a:satOff val="0"/>
                  <a:lumOff val="0"/>
                  <a:alphaOff val="0"/>
                </a:prstClr>
              </a:solidFill>
              <a:latin typeface="Arial" panose="020B0604020202020204" pitchFamily="34" charset="0"/>
              <a:ea typeface="+mn-ea"/>
              <a:cs typeface="+mn-cs"/>
            </a:rPr>
            <a:t>Establish official controls system(listed diseases, surveillance, compartments and movement controls)</a:t>
          </a:r>
          <a:endParaRPr lang="en-GB" sz="1100" dirty="0"/>
        </a:p>
      </dgm:t>
    </dgm:pt>
    <dgm:pt modelId="{1E169B10-35DA-42CA-9A30-EF83864BC4A3}" type="parTrans" cxnId="{EF634684-11B0-46D8-B054-571CD3ABCCED}">
      <dgm:prSet/>
      <dgm:spPr/>
      <dgm:t>
        <a:bodyPr/>
        <a:lstStyle/>
        <a:p>
          <a:endParaRPr lang="en-GB"/>
        </a:p>
      </dgm:t>
    </dgm:pt>
    <dgm:pt modelId="{7670C707-EB58-4416-8535-CF1A34FA5DAC}" type="sibTrans" cxnId="{EF634684-11B0-46D8-B054-571CD3ABCCED}">
      <dgm:prSet/>
      <dgm:spPr/>
      <dgm:t>
        <a:bodyPr/>
        <a:lstStyle/>
        <a:p>
          <a:endParaRPr lang="en-GB"/>
        </a:p>
      </dgm:t>
    </dgm:pt>
    <dgm:pt modelId="{C5AEEE8B-B242-4CA8-863E-C90EF90F312E}">
      <dgm:prSet phldrT="[Text]" custT="1"/>
      <dgm:spPr/>
      <dgm:t>
        <a:bodyPr/>
        <a:lstStyle/>
        <a:p>
          <a:r>
            <a:rPr lang="en-GB" sz="1100" b="0" i="0" kern="1200" dirty="0">
              <a:solidFill>
                <a:prstClr val="black">
                  <a:hueOff val="0"/>
                  <a:satOff val="0"/>
                  <a:lumOff val="0"/>
                  <a:alphaOff val="0"/>
                </a:prstClr>
              </a:solidFill>
              <a:latin typeface="Arial" panose="020B0604020202020204" pitchFamily="34" charset="0"/>
              <a:ea typeface="+mn-ea"/>
              <a:cs typeface="+mn-cs"/>
            </a:rPr>
            <a:t>Surveillance/ reporting</a:t>
          </a:r>
        </a:p>
        <a:p>
          <a:r>
            <a:rPr lang="en-GB" sz="1100" b="0" i="0" kern="1200" dirty="0">
              <a:solidFill>
                <a:prstClr val="black">
                  <a:hueOff val="0"/>
                  <a:satOff val="0"/>
                  <a:lumOff val="0"/>
                  <a:alphaOff val="0"/>
                </a:prstClr>
              </a:solidFill>
              <a:latin typeface="Arial" panose="020B0604020202020204" pitchFamily="34" charset="0"/>
              <a:ea typeface="+mn-ea"/>
              <a:cs typeface="+mn-cs"/>
            </a:rPr>
            <a:t>Obligations</a:t>
          </a:r>
        </a:p>
        <a:p>
          <a:r>
            <a:rPr lang="en-GB" sz="1100" b="0" i="0" kern="1200" dirty="0">
              <a:solidFill>
                <a:prstClr val="black">
                  <a:hueOff val="0"/>
                  <a:satOff val="0"/>
                  <a:lumOff val="0"/>
                  <a:alphaOff val="0"/>
                </a:prstClr>
              </a:solidFill>
              <a:latin typeface="Arial" panose="020B0604020202020204" pitchFamily="34" charset="0"/>
              <a:ea typeface="+mn-ea"/>
              <a:cs typeface="+mn-cs"/>
            </a:rPr>
            <a:t>Define disease free compartments</a:t>
          </a:r>
        </a:p>
      </dgm:t>
    </dgm:pt>
    <dgm:pt modelId="{90B8E046-C065-44C4-9D42-FF388D155007}" type="parTrans" cxnId="{860B7577-DF16-474C-BDB0-5DC1AE541D9F}">
      <dgm:prSet/>
      <dgm:spPr/>
      <dgm:t>
        <a:bodyPr/>
        <a:lstStyle/>
        <a:p>
          <a:endParaRPr lang="en-GB"/>
        </a:p>
      </dgm:t>
    </dgm:pt>
    <dgm:pt modelId="{4A470328-D791-4AEB-A7EA-202D336A7F3C}" type="sibTrans" cxnId="{860B7577-DF16-474C-BDB0-5DC1AE541D9F}">
      <dgm:prSet/>
      <dgm:spPr/>
      <dgm:t>
        <a:bodyPr/>
        <a:lstStyle/>
        <a:p>
          <a:endParaRPr lang="en-GB"/>
        </a:p>
      </dgm:t>
    </dgm:pt>
    <dgm:pt modelId="{E38DDA01-906F-4E93-843A-B9F7C09BEFD3}">
      <dgm:prSet phldrT="[Text]" custT="1"/>
      <dgm:spPr/>
      <dgm:t>
        <a:bodyPr/>
        <a:lstStyle/>
        <a:p>
          <a:endParaRPr lang="en-GB" sz="1100" b="0" i="0" kern="1200" dirty="0">
            <a:solidFill>
              <a:prstClr val="black">
                <a:hueOff val="0"/>
                <a:satOff val="0"/>
                <a:lumOff val="0"/>
                <a:alphaOff val="0"/>
              </a:prstClr>
            </a:solidFill>
            <a:latin typeface="Arial" panose="020B0604020202020204" pitchFamily="34" charset="0"/>
            <a:ea typeface="+mn-ea"/>
            <a:cs typeface="+mn-cs"/>
          </a:endParaRPr>
        </a:p>
      </dgm:t>
    </dgm:pt>
    <dgm:pt modelId="{AC56C956-F479-4B7F-8CF5-1A998AF3D341}" type="parTrans" cxnId="{CE639485-5C80-4C54-878C-D86E2488E615}">
      <dgm:prSet/>
      <dgm:spPr/>
      <dgm:t>
        <a:bodyPr/>
        <a:lstStyle/>
        <a:p>
          <a:endParaRPr lang="en-GB"/>
        </a:p>
      </dgm:t>
    </dgm:pt>
    <dgm:pt modelId="{C6F57F28-E526-4A55-8643-DC2E716E9D87}" type="sibTrans" cxnId="{CE639485-5C80-4C54-878C-D86E2488E615}">
      <dgm:prSet/>
      <dgm:spPr/>
      <dgm:t>
        <a:bodyPr/>
        <a:lstStyle/>
        <a:p>
          <a:endParaRPr lang="en-GB"/>
        </a:p>
      </dgm:t>
    </dgm:pt>
    <dgm:pt modelId="{F5CF0E9F-5A68-4298-AB4D-A13CDD84A468}">
      <dgm:prSet phldrT="[Text]"/>
      <dgm:spPr>
        <a:solidFill>
          <a:srgbClr val="00B050"/>
        </a:solidFill>
      </dgm:spPr>
      <dgm:t>
        <a:bodyPr/>
        <a:lstStyle/>
        <a:p>
          <a:r>
            <a:rPr lang="en-GB" b="1"/>
            <a:t>Establish surveillance mechanisms for AAH and Eradication programmes</a:t>
          </a:r>
        </a:p>
      </dgm:t>
    </dgm:pt>
    <dgm:pt modelId="{B9ACF93A-98CB-44D6-8E45-AB5206962CAE}" type="sibTrans" cxnId="{0299F5A9-B871-4B83-9187-8864696D0137}">
      <dgm:prSet/>
      <dgm:spPr/>
      <dgm:t>
        <a:bodyPr/>
        <a:lstStyle/>
        <a:p>
          <a:endParaRPr lang="en-GB"/>
        </a:p>
      </dgm:t>
    </dgm:pt>
    <dgm:pt modelId="{B26D16F7-AF94-4CDB-9F5F-5F7AEBB6E0D6}" type="parTrans" cxnId="{0299F5A9-B871-4B83-9187-8864696D0137}">
      <dgm:prSet/>
      <dgm:spPr/>
      <dgm:t>
        <a:bodyPr/>
        <a:lstStyle/>
        <a:p>
          <a:endParaRPr lang="en-GB"/>
        </a:p>
      </dgm:t>
    </dgm:pt>
    <dgm:pt modelId="{428AE870-C3A3-42EB-9ED8-30B241B5AD66}" type="pres">
      <dgm:prSet presAssocID="{7326B76F-C163-4768-A98E-66021EBCDFC3}" presName="Name0" presStyleCnt="0">
        <dgm:presLayoutVars>
          <dgm:chMax val="5"/>
          <dgm:chPref val="5"/>
          <dgm:dir/>
          <dgm:animLvl val="lvl"/>
        </dgm:presLayoutVars>
      </dgm:prSet>
      <dgm:spPr/>
    </dgm:pt>
    <dgm:pt modelId="{240F7CE2-C2C7-4C17-81DC-9C2F09DAD5CD}" type="pres">
      <dgm:prSet presAssocID="{BF185EFF-5E41-4889-B4D9-0762B2616EB8}" presName="parentText1" presStyleLbl="node1" presStyleIdx="0" presStyleCnt="4" custLinFactNeighborY="-1579">
        <dgm:presLayoutVars>
          <dgm:chMax/>
          <dgm:chPref val="3"/>
          <dgm:bulletEnabled val="1"/>
        </dgm:presLayoutVars>
      </dgm:prSet>
      <dgm:spPr/>
    </dgm:pt>
    <dgm:pt modelId="{8D88563D-12F2-4CDB-B9D5-E05FC44DAE12}" type="pres">
      <dgm:prSet presAssocID="{BF185EFF-5E41-4889-B4D9-0762B2616EB8}" presName="childText1" presStyleLbl="solidAlignAcc1" presStyleIdx="0" presStyleCnt="4" custLinFactNeighborX="-1604" custLinFactNeighborY="-2132">
        <dgm:presLayoutVars>
          <dgm:chMax val="0"/>
          <dgm:chPref val="0"/>
          <dgm:bulletEnabled val="1"/>
        </dgm:presLayoutVars>
      </dgm:prSet>
      <dgm:spPr/>
    </dgm:pt>
    <dgm:pt modelId="{8D3CF60A-252D-41F3-9174-9EA472ED0719}" type="pres">
      <dgm:prSet presAssocID="{DAAD38BD-CE6E-4CD9-8CEE-8311C3A6634E}" presName="parentText2" presStyleLbl="node1" presStyleIdx="1" presStyleCnt="4">
        <dgm:presLayoutVars>
          <dgm:chMax/>
          <dgm:chPref val="3"/>
          <dgm:bulletEnabled val="1"/>
        </dgm:presLayoutVars>
      </dgm:prSet>
      <dgm:spPr/>
    </dgm:pt>
    <dgm:pt modelId="{4E43C2E6-3ABF-4927-A581-626476035E7C}" type="pres">
      <dgm:prSet presAssocID="{DAAD38BD-CE6E-4CD9-8CEE-8311C3A6634E}" presName="childText2" presStyleLbl="solidAlignAcc1" presStyleIdx="1" presStyleCnt="4" custLinFactNeighborX="-667" custLinFactNeighborY="-462">
        <dgm:presLayoutVars>
          <dgm:chMax val="0"/>
          <dgm:chPref val="0"/>
          <dgm:bulletEnabled val="1"/>
        </dgm:presLayoutVars>
      </dgm:prSet>
      <dgm:spPr/>
    </dgm:pt>
    <dgm:pt modelId="{CA34DD71-DE97-40AD-A498-7C8AB713CF91}" type="pres">
      <dgm:prSet presAssocID="{F5CF0E9F-5A68-4298-AB4D-A13CDD84A468}" presName="parentText3" presStyleLbl="node1" presStyleIdx="2" presStyleCnt="4">
        <dgm:presLayoutVars>
          <dgm:chMax/>
          <dgm:chPref val="3"/>
          <dgm:bulletEnabled val="1"/>
        </dgm:presLayoutVars>
      </dgm:prSet>
      <dgm:spPr/>
    </dgm:pt>
    <dgm:pt modelId="{6CFFE072-9D57-4149-9CBA-D2322B0615BD}" type="pres">
      <dgm:prSet presAssocID="{F5CF0E9F-5A68-4298-AB4D-A13CDD84A468}" presName="childText3" presStyleLbl="solidAlignAcc1" presStyleIdx="2" presStyleCnt="4">
        <dgm:presLayoutVars>
          <dgm:chMax val="0"/>
          <dgm:chPref val="0"/>
          <dgm:bulletEnabled val="1"/>
        </dgm:presLayoutVars>
      </dgm:prSet>
      <dgm:spPr/>
    </dgm:pt>
    <dgm:pt modelId="{91C2AB04-773C-4BA2-AC4A-37B5DFBBEA6D}" type="pres">
      <dgm:prSet presAssocID="{C213CEF1-A8E0-4D84-B75B-5B49AA5FE9C6}" presName="parentText4" presStyleLbl="node1" presStyleIdx="3" presStyleCnt="4">
        <dgm:presLayoutVars>
          <dgm:chMax/>
          <dgm:chPref val="3"/>
          <dgm:bulletEnabled val="1"/>
        </dgm:presLayoutVars>
      </dgm:prSet>
      <dgm:spPr/>
    </dgm:pt>
    <dgm:pt modelId="{20D65E4A-7C1A-4EAA-B974-57BC3F9D6A8E}" type="pres">
      <dgm:prSet presAssocID="{C213CEF1-A8E0-4D84-B75B-5B49AA5FE9C6}" presName="childText4" presStyleLbl="solidAlignAcc1" presStyleIdx="3" presStyleCnt="4">
        <dgm:presLayoutVars>
          <dgm:chMax val="0"/>
          <dgm:chPref val="0"/>
          <dgm:bulletEnabled val="1"/>
        </dgm:presLayoutVars>
      </dgm:prSet>
      <dgm:spPr/>
    </dgm:pt>
  </dgm:ptLst>
  <dgm:cxnLst>
    <dgm:cxn modelId="{35CEA007-BBB8-4E91-AF3A-A2AD891F5108}" srcId="{F5CF0E9F-5A68-4298-AB4D-A13CDD84A468}" destId="{DB6C208F-4E07-432C-AC7E-4AB463F0C843}" srcOrd="0" destOrd="0" parTransId="{BC2E1BB9-4F5F-463D-80D2-340D303C8B0F}" sibTransId="{8A5BEBFF-CBE0-46F0-8ABC-61FC35573998}"/>
    <dgm:cxn modelId="{5C3F4E16-F86D-48ED-9D32-9AAC07347085}" type="presOf" srcId="{DB6C208F-4E07-432C-AC7E-4AB463F0C843}" destId="{6CFFE072-9D57-4149-9CBA-D2322B0615BD}" srcOrd="0" destOrd="0" presId="urn:microsoft.com/office/officeart/2009/3/layout/IncreasingArrowsProcess"/>
    <dgm:cxn modelId="{60C51523-974D-4F64-A481-E1FB2C3420F5}" type="presOf" srcId="{DAAD38BD-CE6E-4CD9-8CEE-8311C3A6634E}" destId="{8D3CF60A-252D-41F3-9174-9EA472ED0719}" srcOrd="0" destOrd="0" presId="urn:microsoft.com/office/officeart/2009/3/layout/IncreasingArrowsProcess"/>
    <dgm:cxn modelId="{F289862B-7B63-4F50-95A4-49FE5671CFF9}" type="presOf" srcId="{3C7365AC-F795-467C-85C4-3F28A705B63F}" destId="{8D88563D-12F2-4CDB-B9D5-E05FC44DAE12}" srcOrd="0" destOrd="1" presId="urn:microsoft.com/office/officeart/2009/3/layout/IncreasingArrowsProcess"/>
    <dgm:cxn modelId="{059A4E35-8C21-4986-A069-7AC6BC07ECE1}" srcId="{C213CEF1-A8E0-4D84-B75B-5B49AA5FE9C6}" destId="{78222E58-7DC5-4913-979A-F91C8D795511}" srcOrd="0" destOrd="0" parTransId="{DC417E9A-001B-446B-B6F5-447F9AC7EE6F}" sibTransId="{D692C57F-6007-4834-BE77-7133C97E8389}"/>
    <dgm:cxn modelId="{A1C4DB35-15AC-4CC6-B49F-83F29DA2FC90}" srcId="{BF185EFF-5E41-4889-B4D9-0762B2616EB8}" destId="{956AEA55-5AC0-486B-994D-5C88E076C1CE}" srcOrd="0" destOrd="0" parTransId="{E819604D-6850-47A0-A98A-ADA29B666B1B}" sibTransId="{E45E84E7-9A64-4760-8601-7E6739C1394E}"/>
    <dgm:cxn modelId="{78D95936-49B4-4CC7-B11E-21EAB40895E6}" type="presOf" srcId="{C213CEF1-A8E0-4D84-B75B-5B49AA5FE9C6}" destId="{91C2AB04-773C-4BA2-AC4A-37B5DFBBEA6D}" srcOrd="0" destOrd="0" presId="urn:microsoft.com/office/officeart/2009/3/layout/IncreasingArrowsProcess"/>
    <dgm:cxn modelId="{73E5C850-74F2-479E-9291-83E396E12DE2}" type="presOf" srcId="{956AEA55-5AC0-486B-994D-5C88E076C1CE}" destId="{8D88563D-12F2-4CDB-B9D5-E05FC44DAE12}" srcOrd="0" destOrd="0" presId="urn:microsoft.com/office/officeart/2009/3/layout/IncreasingArrowsProcess"/>
    <dgm:cxn modelId="{860B7577-DF16-474C-BDB0-5DC1AE541D9F}" srcId="{DAAD38BD-CE6E-4CD9-8CEE-8311C3A6634E}" destId="{C5AEEE8B-B242-4CA8-863E-C90EF90F312E}" srcOrd="1" destOrd="0" parTransId="{90B8E046-C065-44C4-9D42-FF388D155007}" sibTransId="{4A470328-D791-4AEB-A7EA-202D336A7F3C}"/>
    <dgm:cxn modelId="{31EB7E77-B92F-4000-AAB9-9B2D88B1F1C8}" srcId="{DAAD38BD-CE6E-4CD9-8CEE-8311C3A6634E}" destId="{4956466D-F429-4D4C-A875-A875049E1C51}" srcOrd="0" destOrd="0" parTransId="{879D30AC-A5B4-42C4-BCA2-E05B8557E14D}" sibTransId="{E21C9F03-A5A9-48D1-BCF8-A9E894D152AA}"/>
    <dgm:cxn modelId="{A88F8B7B-803F-464B-B6BA-5977FC42BEE6}" type="presOf" srcId="{C5AEEE8B-B242-4CA8-863E-C90EF90F312E}" destId="{4E43C2E6-3ABF-4927-A581-626476035E7C}" srcOrd="0" destOrd="1" presId="urn:microsoft.com/office/officeart/2009/3/layout/IncreasingArrowsProcess"/>
    <dgm:cxn modelId="{EF634684-11B0-46D8-B054-571CD3ABCCED}" srcId="{BF185EFF-5E41-4889-B4D9-0762B2616EB8}" destId="{3C7365AC-F795-467C-85C4-3F28A705B63F}" srcOrd="1" destOrd="0" parTransId="{1E169B10-35DA-42CA-9A30-EF83864BC4A3}" sibTransId="{7670C707-EB58-4416-8535-CF1A34FA5DAC}"/>
    <dgm:cxn modelId="{CE639485-5C80-4C54-878C-D86E2488E615}" srcId="{DAAD38BD-CE6E-4CD9-8CEE-8311C3A6634E}" destId="{E38DDA01-906F-4E93-843A-B9F7C09BEFD3}" srcOrd="2" destOrd="0" parTransId="{AC56C956-F479-4B7F-8CF5-1A998AF3D341}" sibTransId="{C6F57F28-E526-4A55-8643-DC2E716E9D87}"/>
    <dgm:cxn modelId="{A8DBE489-E9F7-4C94-9329-6E23A8457B4A}" type="presOf" srcId="{E38DDA01-906F-4E93-843A-B9F7C09BEFD3}" destId="{4E43C2E6-3ABF-4927-A581-626476035E7C}" srcOrd="0" destOrd="2" presId="urn:microsoft.com/office/officeart/2009/3/layout/IncreasingArrowsProcess"/>
    <dgm:cxn modelId="{BE2BEDA3-32A1-48A1-99B7-987E789FB1F6}" srcId="{7326B76F-C163-4768-A98E-66021EBCDFC3}" destId="{C213CEF1-A8E0-4D84-B75B-5B49AA5FE9C6}" srcOrd="3" destOrd="0" parTransId="{3B2702D6-788C-4F24-AA0B-1E3328A96D24}" sibTransId="{22F7894A-2A92-40C0-BCE3-7D22A9913762}"/>
    <dgm:cxn modelId="{0299F5A9-B871-4B83-9187-8864696D0137}" srcId="{7326B76F-C163-4768-A98E-66021EBCDFC3}" destId="{F5CF0E9F-5A68-4298-AB4D-A13CDD84A468}" srcOrd="2" destOrd="0" parTransId="{B26D16F7-AF94-4CDB-9F5F-5F7AEBB6E0D6}" sibTransId="{B9ACF93A-98CB-44D6-8E45-AB5206962CAE}"/>
    <dgm:cxn modelId="{A90E42B5-25B1-45A2-938A-E7559448095C}" type="presOf" srcId="{7326B76F-C163-4768-A98E-66021EBCDFC3}" destId="{428AE870-C3A3-42EB-9ED8-30B241B5AD66}" srcOrd="0" destOrd="0" presId="urn:microsoft.com/office/officeart/2009/3/layout/IncreasingArrowsProcess"/>
    <dgm:cxn modelId="{E3CD65B7-8942-4DD4-B8B2-3D804C431EC3}" srcId="{7326B76F-C163-4768-A98E-66021EBCDFC3}" destId="{BF185EFF-5E41-4889-B4D9-0762B2616EB8}" srcOrd="0" destOrd="0" parTransId="{DBBF1AC1-B335-4AF7-8DD9-19D9C19EA5D1}" sibTransId="{1DB87D55-8E0A-4974-87B7-277079C482A0}"/>
    <dgm:cxn modelId="{3DDE10C1-4E06-4606-A10E-EAFBFB78F889}" type="presOf" srcId="{4956466D-F429-4D4C-A875-A875049E1C51}" destId="{4E43C2E6-3ABF-4927-A581-626476035E7C}" srcOrd="0" destOrd="0" presId="urn:microsoft.com/office/officeart/2009/3/layout/IncreasingArrowsProcess"/>
    <dgm:cxn modelId="{7A7225C2-54FB-4466-B399-23BA386C9080}" type="presOf" srcId="{BF185EFF-5E41-4889-B4D9-0762B2616EB8}" destId="{240F7CE2-C2C7-4C17-81DC-9C2F09DAD5CD}" srcOrd="0" destOrd="0" presId="urn:microsoft.com/office/officeart/2009/3/layout/IncreasingArrowsProcess"/>
    <dgm:cxn modelId="{30E411C4-3B71-42F7-BB7B-76A46E23F34A}" srcId="{7326B76F-C163-4768-A98E-66021EBCDFC3}" destId="{DAAD38BD-CE6E-4CD9-8CEE-8311C3A6634E}" srcOrd="1" destOrd="0" parTransId="{F8DA785D-1E71-409F-AA5F-5E7F01C48B49}" sibTransId="{B2536483-8474-4925-AF77-44E3B2351DF5}"/>
    <dgm:cxn modelId="{B61D99E0-61C9-4B1A-9811-FDE0B3B4AED6}" type="presOf" srcId="{F5CF0E9F-5A68-4298-AB4D-A13CDD84A468}" destId="{CA34DD71-DE97-40AD-A498-7C8AB713CF91}" srcOrd="0" destOrd="0" presId="urn:microsoft.com/office/officeart/2009/3/layout/IncreasingArrowsProcess"/>
    <dgm:cxn modelId="{E9F217F9-954F-4DB2-85EE-81F562685599}" type="presOf" srcId="{78222E58-7DC5-4913-979A-F91C8D795511}" destId="{20D65E4A-7C1A-4EAA-B974-57BC3F9D6A8E}" srcOrd="0" destOrd="0" presId="urn:microsoft.com/office/officeart/2009/3/layout/IncreasingArrowsProcess"/>
    <dgm:cxn modelId="{8CCF8DD4-21A6-4A4C-9FAC-28E59A7E0A99}" type="presParOf" srcId="{428AE870-C3A3-42EB-9ED8-30B241B5AD66}" destId="{240F7CE2-C2C7-4C17-81DC-9C2F09DAD5CD}" srcOrd="0" destOrd="0" presId="urn:microsoft.com/office/officeart/2009/3/layout/IncreasingArrowsProcess"/>
    <dgm:cxn modelId="{8953D247-8569-45C2-9318-01F2CF0D5558}" type="presParOf" srcId="{428AE870-C3A3-42EB-9ED8-30B241B5AD66}" destId="{8D88563D-12F2-4CDB-B9D5-E05FC44DAE12}" srcOrd="1" destOrd="0" presId="urn:microsoft.com/office/officeart/2009/3/layout/IncreasingArrowsProcess"/>
    <dgm:cxn modelId="{9E45ACA9-56F5-4EBD-B2E9-90A9A98569AB}" type="presParOf" srcId="{428AE870-C3A3-42EB-9ED8-30B241B5AD66}" destId="{8D3CF60A-252D-41F3-9174-9EA472ED0719}" srcOrd="2" destOrd="0" presId="urn:microsoft.com/office/officeart/2009/3/layout/IncreasingArrowsProcess"/>
    <dgm:cxn modelId="{97514245-56CF-4886-820F-A4DC1E3CB22B}" type="presParOf" srcId="{428AE870-C3A3-42EB-9ED8-30B241B5AD66}" destId="{4E43C2E6-3ABF-4927-A581-626476035E7C}" srcOrd="3" destOrd="0" presId="urn:microsoft.com/office/officeart/2009/3/layout/IncreasingArrowsProcess"/>
    <dgm:cxn modelId="{85BEDC0E-9891-4543-90B6-0459398D85B1}" type="presParOf" srcId="{428AE870-C3A3-42EB-9ED8-30B241B5AD66}" destId="{CA34DD71-DE97-40AD-A498-7C8AB713CF91}" srcOrd="4" destOrd="0" presId="urn:microsoft.com/office/officeart/2009/3/layout/IncreasingArrowsProcess"/>
    <dgm:cxn modelId="{9295A67C-3380-45EC-8CA3-5B3DDA2C2ABC}" type="presParOf" srcId="{428AE870-C3A3-42EB-9ED8-30B241B5AD66}" destId="{6CFFE072-9D57-4149-9CBA-D2322B0615BD}" srcOrd="5" destOrd="0" presId="urn:microsoft.com/office/officeart/2009/3/layout/IncreasingArrowsProcess"/>
    <dgm:cxn modelId="{BF040815-1070-45D7-955F-D9959C1C0958}" type="presParOf" srcId="{428AE870-C3A3-42EB-9ED8-30B241B5AD66}" destId="{91C2AB04-773C-4BA2-AC4A-37B5DFBBEA6D}" srcOrd="6" destOrd="0" presId="urn:microsoft.com/office/officeart/2009/3/layout/IncreasingArrowsProcess"/>
    <dgm:cxn modelId="{5D872075-BAAF-45AF-A4E9-17C8B85F1DA2}" type="presParOf" srcId="{428AE870-C3A3-42EB-9ED8-30B241B5AD66}" destId="{20D65E4A-7C1A-4EAA-B974-57BC3F9D6A8E}" srcOrd="7" destOrd="0" presId="urn:microsoft.com/office/officeart/2009/3/layout/IncreasingArrows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01CE5A-902A-4C4D-9365-3EA9493FD83D}">
      <dsp:nvSpPr>
        <dsp:cNvPr id="0" name=""/>
        <dsp:cNvSpPr/>
      </dsp:nvSpPr>
      <dsp:spPr>
        <a:xfrm>
          <a:off x="0" y="5065676"/>
          <a:ext cx="12192000" cy="664867"/>
        </a:xfrm>
        <a:prstGeom prst="rect">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GB" sz="1800" b="1" kern="1200" dirty="0">
              <a:latin typeface="Arial" panose="020B0604020202020204" pitchFamily="34" charset="0"/>
              <a:cs typeface="Arial" panose="020B0604020202020204" pitchFamily="34" charset="0"/>
            </a:rPr>
            <a:t>Certification</a:t>
          </a:r>
        </a:p>
      </dsp:txBody>
      <dsp:txXfrm>
        <a:off x="0" y="5065676"/>
        <a:ext cx="12192000" cy="359028"/>
      </dsp:txXfrm>
    </dsp:sp>
    <dsp:sp modelId="{D1E1976C-F20E-412C-97F5-C73C919605C1}">
      <dsp:nvSpPr>
        <dsp:cNvPr id="0" name=""/>
        <dsp:cNvSpPr/>
      </dsp:nvSpPr>
      <dsp:spPr>
        <a:xfrm>
          <a:off x="5953" y="5411407"/>
          <a:ext cx="4060031" cy="30583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 CIR 2019/2235 </a:t>
          </a:r>
          <a:endParaRPr lang="en-GB" sz="1200" b="1" kern="1200" dirty="0">
            <a:latin typeface="Arial" panose="020B0604020202020204" pitchFamily="34" charset="0"/>
            <a:cs typeface="Arial" panose="020B0604020202020204" pitchFamily="34" charset="0"/>
          </a:endParaRPr>
        </a:p>
      </dsp:txBody>
      <dsp:txXfrm>
        <a:off x="5953" y="5411407"/>
        <a:ext cx="4060031" cy="305838"/>
      </dsp:txXfrm>
    </dsp:sp>
    <dsp:sp modelId="{008AFDF9-F6F7-4FD2-8AEC-1013C9095441}">
      <dsp:nvSpPr>
        <dsp:cNvPr id="0" name=""/>
        <dsp:cNvSpPr/>
      </dsp:nvSpPr>
      <dsp:spPr>
        <a:xfrm>
          <a:off x="4065984" y="5411407"/>
          <a:ext cx="4060031" cy="30583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Regulation (EU) 2016/429 </a:t>
          </a:r>
          <a:endParaRPr lang="en-GB" sz="1200" b="1" kern="1200" dirty="0">
            <a:latin typeface="Arial" panose="020B0604020202020204" pitchFamily="34" charset="0"/>
            <a:cs typeface="Arial" panose="020B0604020202020204" pitchFamily="34" charset="0"/>
          </a:endParaRPr>
        </a:p>
      </dsp:txBody>
      <dsp:txXfrm>
        <a:off x="4065984" y="5411407"/>
        <a:ext cx="4060031" cy="305838"/>
      </dsp:txXfrm>
    </dsp:sp>
    <dsp:sp modelId="{2BEF40C5-35A4-4BAA-AA40-418EE2DB9BE7}">
      <dsp:nvSpPr>
        <dsp:cNvPr id="0" name=""/>
        <dsp:cNvSpPr/>
      </dsp:nvSpPr>
      <dsp:spPr>
        <a:xfrm>
          <a:off x="8126015" y="5411407"/>
          <a:ext cx="4060031" cy="30583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pt-PT" sz="1200" b="0" kern="1200" dirty="0" err="1">
              <a:latin typeface="Arial" panose="020B0604020202020204" pitchFamily="34" charset="0"/>
              <a:cs typeface="Arial" panose="020B0604020202020204" pitchFamily="34" charset="0"/>
            </a:rPr>
            <a:t>Regulation</a:t>
          </a:r>
          <a:r>
            <a:rPr lang="pt-PT" sz="1200" b="1" kern="1200" dirty="0">
              <a:latin typeface="Arial" panose="020B0604020202020204" pitchFamily="34" charset="0"/>
              <a:cs typeface="Arial" panose="020B0604020202020204" pitchFamily="34" charset="0"/>
            </a:rPr>
            <a:t> </a:t>
          </a:r>
          <a:r>
            <a:rPr lang="en-GB" sz="1200" kern="1200" dirty="0">
              <a:latin typeface="Arial" panose="020B0604020202020204" pitchFamily="34" charset="0"/>
              <a:cs typeface="Arial" panose="020B0604020202020204" pitchFamily="34" charset="0"/>
            </a:rPr>
            <a:t>(EU) 2017/625 </a:t>
          </a:r>
          <a:endParaRPr lang="en-GB" sz="1200" b="1" kern="1200" dirty="0">
            <a:latin typeface="Arial" panose="020B0604020202020204" pitchFamily="34" charset="0"/>
            <a:cs typeface="Arial" panose="020B0604020202020204" pitchFamily="34" charset="0"/>
          </a:endParaRPr>
        </a:p>
      </dsp:txBody>
      <dsp:txXfrm>
        <a:off x="8126015" y="5411407"/>
        <a:ext cx="4060031" cy="305838"/>
      </dsp:txXfrm>
    </dsp:sp>
    <dsp:sp modelId="{61B4C1A0-58F0-4406-8DA3-163477EFDBB2}">
      <dsp:nvSpPr>
        <dsp:cNvPr id="0" name=""/>
        <dsp:cNvSpPr/>
      </dsp:nvSpPr>
      <dsp:spPr>
        <a:xfrm rot="10800000">
          <a:off x="0" y="4053083"/>
          <a:ext cx="12192000" cy="1022565"/>
        </a:xfrm>
        <a:prstGeom prst="upArrowCallout">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Font typeface="+mj-lt"/>
            <a:buNone/>
          </a:pPr>
          <a:r>
            <a:rPr lang="en-GB" sz="1800" b="1" kern="1200"/>
            <a:t>Animal health </a:t>
          </a:r>
          <a:endParaRPr lang="en-GB" sz="1800" b="1" kern="1200" dirty="0"/>
        </a:p>
      </dsp:txBody>
      <dsp:txXfrm rot="-10800000">
        <a:off x="0" y="4053083"/>
        <a:ext cx="12192000" cy="358920"/>
      </dsp:txXfrm>
    </dsp:sp>
    <dsp:sp modelId="{168B6F12-007C-4942-9D2E-E6E2F33C6062}">
      <dsp:nvSpPr>
        <dsp:cNvPr id="0" name=""/>
        <dsp:cNvSpPr/>
      </dsp:nvSpPr>
      <dsp:spPr>
        <a:xfrm>
          <a:off x="0" y="4412004"/>
          <a:ext cx="6095999"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Regulation (EU) 2016/429</a:t>
          </a:r>
          <a:endParaRPr lang="en-GB" sz="1200" b="1" kern="1200" dirty="0">
            <a:latin typeface="Arial" panose="020B0604020202020204" pitchFamily="34" charset="0"/>
            <a:cs typeface="Arial" panose="020B0604020202020204" pitchFamily="34" charset="0"/>
          </a:endParaRPr>
        </a:p>
      </dsp:txBody>
      <dsp:txXfrm>
        <a:off x="0" y="4412004"/>
        <a:ext cx="6095999" cy="305747"/>
      </dsp:txXfrm>
    </dsp:sp>
    <dsp:sp modelId="{81F2DAB3-E185-4150-90AC-E6C2ED24D24F}">
      <dsp:nvSpPr>
        <dsp:cNvPr id="0" name=""/>
        <dsp:cNvSpPr/>
      </dsp:nvSpPr>
      <dsp:spPr>
        <a:xfrm>
          <a:off x="6096000" y="4412004"/>
          <a:ext cx="6095999"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Regulation (EU) 2021/404</a:t>
          </a:r>
          <a:endParaRPr lang="en-GB" sz="1200" b="1" kern="1200" dirty="0">
            <a:latin typeface="Arial" panose="020B0604020202020204" pitchFamily="34" charset="0"/>
            <a:cs typeface="Arial" panose="020B0604020202020204" pitchFamily="34" charset="0"/>
          </a:endParaRPr>
        </a:p>
      </dsp:txBody>
      <dsp:txXfrm>
        <a:off x="6096000" y="4412004"/>
        <a:ext cx="6095999" cy="305747"/>
      </dsp:txXfrm>
    </dsp:sp>
    <dsp:sp modelId="{24E8E0F2-E860-4641-A337-0AE71A7E67F0}">
      <dsp:nvSpPr>
        <dsp:cNvPr id="0" name=""/>
        <dsp:cNvSpPr/>
      </dsp:nvSpPr>
      <dsp:spPr>
        <a:xfrm rot="10800000">
          <a:off x="0" y="3040490"/>
          <a:ext cx="12192000" cy="1022565"/>
        </a:xfrm>
        <a:prstGeom prst="upArrowCallout">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GB" sz="1800" kern="1200" dirty="0"/>
            <a:t> </a:t>
          </a:r>
          <a:r>
            <a:rPr lang="en-GB" sz="1800" b="1" kern="1200" dirty="0"/>
            <a:t>Veterinary medicine monitoring and controls</a:t>
          </a:r>
        </a:p>
      </dsp:txBody>
      <dsp:txXfrm rot="-10800000">
        <a:off x="0" y="3040490"/>
        <a:ext cx="12192000" cy="358920"/>
      </dsp:txXfrm>
    </dsp:sp>
    <dsp:sp modelId="{A8CB9EBA-16F7-4D62-A507-E7E9B51B172B}">
      <dsp:nvSpPr>
        <dsp:cNvPr id="0" name=""/>
        <dsp:cNvSpPr/>
      </dsp:nvSpPr>
      <dsp:spPr>
        <a:xfrm>
          <a:off x="0" y="3399411"/>
          <a:ext cx="6095999"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COUNCIL DIRECTIVE 96/23/EC </a:t>
          </a:r>
          <a:endParaRPr lang="en-GB" sz="1200" b="1" kern="1200" dirty="0">
            <a:latin typeface="Arial" panose="020B0604020202020204" pitchFamily="34" charset="0"/>
            <a:cs typeface="Arial" panose="020B0604020202020204" pitchFamily="34" charset="0"/>
          </a:endParaRPr>
        </a:p>
      </dsp:txBody>
      <dsp:txXfrm>
        <a:off x="0" y="3399411"/>
        <a:ext cx="6095999" cy="305747"/>
      </dsp:txXfrm>
    </dsp:sp>
    <dsp:sp modelId="{A97EC79B-4A76-48DB-B46A-AEB829E0EA8B}">
      <dsp:nvSpPr>
        <dsp:cNvPr id="0" name=""/>
        <dsp:cNvSpPr/>
      </dsp:nvSpPr>
      <dsp:spPr>
        <a:xfrm>
          <a:off x="6096000" y="3399411"/>
          <a:ext cx="6095999"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Commission Decision 2011/163 </a:t>
          </a:r>
          <a:endParaRPr lang="en-GB" sz="1200" b="1" kern="1200" dirty="0">
            <a:latin typeface="Arial" panose="020B0604020202020204" pitchFamily="34" charset="0"/>
            <a:cs typeface="Arial" panose="020B0604020202020204" pitchFamily="34" charset="0"/>
          </a:endParaRPr>
        </a:p>
      </dsp:txBody>
      <dsp:txXfrm>
        <a:off x="6096000" y="3399411"/>
        <a:ext cx="6095999" cy="305747"/>
      </dsp:txXfrm>
    </dsp:sp>
    <dsp:sp modelId="{4C02A599-7F97-4EDA-938E-AB2EC866986B}">
      <dsp:nvSpPr>
        <dsp:cNvPr id="0" name=""/>
        <dsp:cNvSpPr/>
      </dsp:nvSpPr>
      <dsp:spPr>
        <a:xfrm rot="10800000">
          <a:off x="0" y="2027897"/>
          <a:ext cx="12192000" cy="1022565"/>
        </a:xfrm>
        <a:prstGeom prst="upArrowCallout">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Font typeface="+mj-lt"/>
            <a:buNone/>
          </a:pPr>
          <a:r>
            <a:rPr lang="en-GB" sz="1800" b="1" kern="1200" dirty="0"/>
            <a:t>Microbiological and marine biotoxin safety</a:t>
          </a:r>
          <a:endParaRPr lang="en-GB" sz="1800" kern="1200" dirty="0"/>
        </a:p>
      </dsp:txBody>
      <dsp:txXfrm rot="-10800000">
        <a:off x="0" y="2027897"/>
        <a:ext cx="12192000" cy="358920"/>
      </dsp:txXfrm>
    </dsp:sp>
    <dsp:sp modelId="{79699C4C-AE9F-4F16-8FCB-7899059741B6}">
      <dsp:nvSpPr>
        <dsp:cNvPr id="0" name=""/>
        <dsp:cNvSpPr/>
      </dsp:nvSpPr>
      <dsp:spPr>
        <a:xfrm>
          <a:off x="0" y="2386818"/>
          <a:ext cx="3047999"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Annex to Regulation (EC) No 853/2004 </a:t>
          </a:r>
        </a:p>
      </dsp:txBody>
      <dsp:txXfrm>
        <a:off x="0" y="2386818"/>
        <a:ext cx="3047999" cy="305747"/>
      </dsp:txXfrm>
    </dsp:sp>
    <dsp:sp modelId="{23E01472-2610-4079-9D10-48E70E7A5BFE}">
      <dsp:nvSpPr>
        <dsp:cNvPr id="0" name=""/>
        <dsp:cNvSpPr/>
      </dsp:nvSpPr>
      <dsp:spPr>
        <a:xfrm>
          <a:off x="3048000" y="2386818"/>
          <a:ext cx="3047999"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Commission Implementing Regulation (EU) 2019/627</a:t>
          </a:r>
        </a:p>
      </dsp:txBody>
      <dsp:txXfrm>
        <a:off x="3048000" y="2386818"/>
        <a:ext cx="3047999" cy="305747"/>
      </dsp:txXfrm>
    </dsp:sp>
    <dsp:sp modelId="{4EA575A5-4FD9-4747-BEF1-3E379AE8C0AF}">
      <dsp:nvSpPr>
        <dsp:cNvPr id="0" name=""/>
        <dsp:cNvSpPr/>
      </dsp:nvSpPr>
      <dsp:spPr>
        <a:xfrm>
          <a:off x="6096000" y="2386818"/>
          <a:ext cx="3047999"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Commission Delegated Regulation (EU) 2019/624</a:t>
          </a:r>
        </a:p>
      </dsp:txBody>
      <dsp:txXfrm>
        <a:off x="6096000" y="2386818"/>
        <a:ext cx="3047999" cy="305747"/>
      </dsp:txXfrm>
    </dsp:sp>
    <dsp:sp modelId="{1D9F24E1-FC44-4A88-B21D-DCD0C729F50C}">
      <dsp:nvSpPr>
        <dsp:cNvPr id="0" name=""/>
        <dsp:cNvSpPr/>
      </dsp:nvSpPr>
      <dsp:spPr>
        <a:xfrm>
          <a:off x="9144000" y="2386818"/>
          <a:ext cx="3047999"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Commission Delegated Regulation (EU) 2019/625</a:t>
          </a:r>
        </a:p>
      </dsp:txBody>
      <dsp:txXfrm>
        <a:off x="9144000" y="2386818"/>
        <a:ext cx="3047999" cy="305747"/>
      </dsp:txXfrm>
    </dsp:sp>
    <dsp:sp modelId="{4BB3685F-C89C-44E7-91DF-1F02CDCDE305}">
      <dsp:nvSpPr>
        <dsp:cNvPr id="0" name=""/>
        <dsp:cNvSpPr/>
      </dsp:nvSpPr>
      <dsp:spPr>
        <a:xfrm rot="10800000">
          <a:off x="0" y="1015304"/>
          <a:ext cx="12192000" cy="1022565"/>
        </a:xfrm>
        <a:prstGeom prst="upArrowCallout">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Font typeface="+mj-lt"/>
            <a:buNone/>
          </a:pPr>
          <a:r>
            <a:rPr lang="en-GB" sz="1800" b="1" kern="1200" dirty="0">
              <a:latin typeface="Arial" panose="020B0604020202020204" pitchFamily="34" charset="0"/>
              <a:cs typeface="Arial" panose="020B0604020202020204" pitchFamily="34" charset="0"/>
            </a:rPr>
            <a:t>General food safety of fishery products</a:t>
          </a:r>
          <a:endParaRPr lang="en-GB" sz="1800" kern="1200" dirty="0">
            <a:latin typeface="Arial" panose="020B0604020202020204" pitchFamily="34" charset="0"/>
            <a:cs typeface="Arial" panose="020B0604020202020204" pitchFamily="34" charset="0"/>
          </a:endParaRPr>
        </a:p>
      </dsp:txBody>
      <dsp:txXfrm rot="-10800000">
        <a:off x="0" y="1015304"/>
        <a:ext cx="12192000" cy="358920"/>
      </dsp:txXfrm>
    </dsp:sp>
    <dsp:sp modelId="{C1501436-1BEB-446E-8C43-7AF3178162A5}">
      <dsp:nvSpPr>
        <dsp:cNvPr id="0" name=""/>
        <dsp:cNvSpPr/>
      </dsp:nvSpPr>
      <dsp:spPr>
        <a:xfrm>
          <a:off x="5953" y="1374225"/>
          <a:ext cx="4060031"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Regulations (EC) No 852/2004 </a:t>
          </a:r>
        </a:p>
      </dsp:txBody>
      <dsp:txXfrm>
        <a:off x="5953" y="1374225"/>
        <a:ext cx="4060031" cy="305747"/>
      </dsp:txXfrm>
    </dsp:sp>
    <dsp:sp modelId="{D14AFE44-FBE7-462C-9D4E-03B168A09D7B}">
      <dsp:nvSpPr>
        <dsp:cNvPr id="0" name=""/>
        <dsp:cNvSpPr/>
      </dsp:nvSpPr>
      <dsp:spPr>
        <a:xfrm>
          <a:off x="4065984" y="1374225"/>
          <a:ext cx="4060031"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Regulations (EC) No 853/2004 </a:t>
          </a:r>
        </a:p>
      </dsp:txBody>
      <dsp:txXfrm>
        <a:off x="4065984" y="1374225"/>
        <a:ext cx="4060031" cy="305747"/>
      </dsp:txXfrm>
    </dsp:sp>
    <dsp:sp modelId="{1AC8D8A5-9344-45D7-B62F-B4926D0DDFD5}">
      <dsp:nvSpPr>
        <dsp:cNvPr id="0" name=""/>
        <dsp:cNvSpPr/>
      </dsp:nvSpPr>
      <dsp:spPr>
        <a:xfrm>
          <a:off x="8126015" y="1374225"/>
          <a:ext cx="4060031"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Regulation (EU) 2021/405 </a:t>
          </a:r>
        </a:p>
      </dsp:txBody>
      <dsp:txXfrm>
        <a:off x="8126015" y="1374225"/>
        <a:ext cx="4060031" cy="305747"/>
      </dsp:txXfrm>
    </dsp:sp>
    <dsp:sp modelId="{E68F7480-9375-4871-BE0A-9DEF4154C5D0}">
      <dsp:nvSpPr>
        <dsp:cNvPr id="0" name=""/>
        <dsp:cNvSpPr/>
      </dsp:nvSpPr>
      <dsp:spPr>
        <a:xfrm rot="10800000">
          <a:off x="0" y="2711"/>
          <a:ext cx="12192000" cy="1022565"/>
        </a:xfrm>
        <a:prstGeom prst="upArrowCallout">
          <a:avLst/>
        </a:prstGeom>
        <a:solidFill>
          <a:srgbClr val="34497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Font typeface="+mj-lt"/>
            <a:buNone/>
          </a:pPr>
          <a:r>
            <a:rPr lang="en-GB" sz="1800" b="1" kern="1200" dirty="0">
              <a:latin typeface="Arial" panose="020B0604020202020204" pitchFamily="34" charset="0"/>
              <a:cs typeface="Arial" panose="020B0604020202020204" pitchFamily="34" charset="0"/>
            </a:rPr>
            <a:t>Requirement for “</a:t>
          </a:r>
          <a:r>
            <a:rPr lang="en-GB" sz="1800" b="1" i="1" kern="1200" dirty="0">
              <a:latin typeface="Arial" panose="020B0604020202020204" pitchFamily="34" charset="0"/>
              <a:cs typeface="Arial" panose="020B0604020202020204" pitchFamily="34" charset="0"/>
            </a:rPr>
            <a:t>at least equivalent</a:t>
          </a:r>
          <a:r>
            <a:rPr lang="en-GB" sz="1800" b="1" kern="1200" dirty="0">
              <a:latin typeface="Arial" panose="020B0604020202020204" pitchFamily="34" charset="0"/>
              <a:cs typeface="Arial" panose="020B0604020202020204" pitchFamily="34" charset="0"/>
            </a:rPr>
            <a:t>”</a:t>
          </a:r>
          <a:endParaRPr lang="en-GB" sz="1800" kern="1200" dirty="0">
            <a:latin typeface="Arial" panose="020B0604020202020204" pitchFamily="34" charset="0"/>
            <a:cs typeface="Arial" panose="020B0604020202020204" pitchFamily="34" charset="0"/>
          </a:endParaRPr>
        </a:p>
      </dsp:txBody>
      <dsp:txXfrm rot="-10800000">
        <a:off x="0" y="2711"/>
        <a:ext cx="12192000" cy="358920"/>
      </dsp:txXfrm>
    </dsp:sp>
    <dsp:sp modelId="{CE08A904-D358-4538-BD26-E33173D968EE}">
      <dsp:nvSpPr>
        <dsp:cNvPr id="0" name=""/>
        <dsp:cNvSpPr/>
      </dsp:nvSpPr>
      <dsp:spPr>
        <a:xfrm>
          <a:off x="0" y="361632"/>
          <a:ext cx="6095999"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Regulation (EC) No 178/2002</a:t>
          </a:r>
        </a:p>
      </dsp:txBody>
      <dsp:txXfrm>
        <a:off x="0" y="361632"/>
        <a:ext cx="6095999" cy="305747"/>
      </dsp:txXfrm>
    </dsp:sp>
    <dsp:sp modelId="{E5307B52-97D6-474F-874B-F45B30298CD1}">
      <dsp:nvSpPr>
        <dsp:cNvPr id="0" name=""/>
        <dsp:cNvSpPr/>
      </dsp:nvSpPr>
      <dsp:spPr>
        <a:xfrm>
          <a:off x="6096000" y="361632"/>
          <a:ext cx="6095999" cy="30574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Regulation (EU) 2017/625</a:t>
          </a:r>
        </a:p>
      </dsp:txBody>
      <dsp:txXfrm>
        <a:off x="6096000" y="361632"/>
        <a:ext cx="6095999" cy="3057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E7BB63-9650-4BC3-AFB1-82408C2216DE}">
      <dsp:nvSpPr>
        <dsp:cNvPr id="0" name=""/>
        <dsp:cNvSpPr/>
      </dsp:nvSpPr>
      <dsp:spPr>
        <a:xfrm>
          <a:off x="2097333" y="1228673"/>
          <a:ext cx="1440005" cy="1440005"/>
        </a:xfrm>
        <a:prstGeom prst="ellipse">
          <a:avLst/>
        </a:prstGeom>
        <a:solidFill>
          <a:schemeClr val="accent2">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pt-PT" sz="800" b="1" kern="1200" dirty="0">
              <a:latin typeface="Arial" panose="020B0604020202020204" pitchFamily="34" charset="0"/>
              <a:cs typeface="Arial" panose="020B0604020202020204" pitchFamily="34" charset="0"/>
            </a:rPr>
            <a:t>MOL-HC OFFICIAL CERTIFICATION</a:t>
          </a:r>
        </a:p>
        <a:p>
          <a:pPr marL="0" lvl="0" indent="0" algn="ctr" defTabSz="355600">
            <a:lnSpc>
              <a:spcPct val="90000"/>
            </a:lnSpc>
            <a:spcBef>
              <a:spcPct val="0"/>
            </a:spcBef>
            <a:spcAft>
              <a:spcPct val="35000"/>
            </a:spcAft>
            <a:buNone/>
          </a:pPr>
          <a:r>
            <a:rPr lang="en-US" sz="800" b="1" kern="1200" dirty="0">
              <a:solidFill>
                <a:schemeClr val="tx1"/>
              </a:solidFill>
              <a:latin typeface="Arial" panose="020B0604020202020204" pitchFamily="34" charset="0"/>
              <a:cs typeface="Arial" panose="020B0604020202020204" pitchFamily="34" charset="0"/>
            </a:rPr>
            <a:t>Chapter 31 of Commission Implementing Regulation (EU) 2020/2235</a:t>
          </a:r>
          <a:endParaRPr lang="en-GB" sz="800" b="1" kern="1200" dirty="0">
            <a:latin typeface="Arial" panose="020B0604020202020204" pitchFamily="34" charset="0"/>
            <a:cs typeface="Arial" panose="020B0604020202020204" pitchFamily="34" charset="0"/>
          </a:endParaRPr>
        </a:p>
      </dsp:txBody>
      <dsp:txXfrm>
        <a:off x="2308217" y="1439557"/>
        <a:ext cx="1018237" cy="1018237"/>
      </dsp:txXfrm>
    </dsp:sp>
    <dsp:sp modelId="{49B1608C-54B6-4676-8B4E-38C01B6E4CF4}">
      <dsp:nvSpPr>
        <dsp:cNvPr id="0" name=""/>
        <dsp:cNvSpPr/>
      </dsp:nvSpPr>
      <dsp:spPr>
        <a:xfrm>
          <a:off x="2069323" y="39310"/>
          <a:ext cx="1440005" cy="1440005"/>
        </a:xfrm>
        <a:prstGeom prst="ellipse">
          <a:avLst/>
        </a:prstGeom>
        <a:solidFill>
          <a:srgbClr val="34497F">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Font typeface="+mj-lt"/>
            <a:buNone/>
          </a:pPr>
          <a:r>
            <a:rPr lang="en-GB" sz="800" b="1" kern="1200" dirty="0">
              <a:latin typeface="Arial" panose="020B0604020202020204" pitchFamily="34" charset="0"/>
              <a:cs typeface="Arial" panose="020B0604020202020204" pitchFamily="34" charset="0"/>
            </a:rPr>
            <a:t>Food Safety of fishery products </a:t>
          </a:r>
          <a:endParaRPr lang="en-GB" sz="800" kern="1200" dirty="0">
            <a:latin typeface="Arial" panose="020B0604020202020204" pitchFamily="34" charset="0"/>
            <a:cs typeface="Arial" panose="020B0604020202020204" pitchFamily="34" charset="0"/>
          </a:endParaRPr>
        </a:p>
      </dsp:txBody>
      <dsp:txXfrm>
        <a:off x="2280207" y="250194"/>
        <a:ext cx="1018237" cy="1018237"/>
      </dsp:txXfrm>
    </dsp:sp>
    <dsp:sp modelId="{676BF052-3D33-416E-BE70-CA653F872A39}">
      <dsp:nvSpPr>
        <dsp:cNvPr id="0" name=""/>
        <dsp:cNvSpPr/>
      </dsp:nvSpPr>
      <dsp:spPr>
        <a:xfrm>
          <a:off x="3432342" y="1227164"/>
          <a:ext cx="1440005" cy="1440005"/>
        </a:xfrm>
        <a:prstGeom prst="ellipse">
          <a:avLst/>
        </a:prstGeom>
        <a:solidFill>
          <a:schemeClr val="accent4">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Font typeface="+mj-lt"/>
            <a:buNone/>
          </a:pPr>
          <a:r>
            <a:rPr lang="en-GB" sz="800" b="1" kern="1200" dirty="0">
              <a:latin typeface="Arial" panose="020B0604020202020204" pitchFamily="34" charset="0"/>
              <a:cs typeface="Arial" panose="020B0604020202020204" pitchFamily="34" charset="0"/>
            </a:rPr>
            <a:t>Veterinary drug residue monitoring of aquaculture products</a:t>
          </a:r>
          <a:endParaRPr lang="en-GB" sz="800" kern="1200" dirty="0">
            <a:latin typeface="Arial" panose="020B0604020202020204" pitchFamily="34" charset="0"/>
            <a:cs typeface="Arial" panose="020B0604020202020204" pitchFamily="34" charset="0"/>
          </a:endParaRPr>
        </a:p>
      </dsp:txBody>
      <dsp:txXfrm>
        <a:off x="3643226" y="1438048"/>
        <a:ext cx="1018237" cy="1018237"/>
      </dsp:txXfrm>
    </dsp:sp>
    <dsp:sp modelId="{8F2129C6-EE16-4572-A012-20AE655AEFB5}">
      <dsp:nvSpPr>
        <dsp:cNvPr id="0" name=""/>
        <dsp:cNvSpPr/>
      </dsp:nvSpPr>
      <dsp:spPr>
        <a:xfrm>
          <a:off x="2114603" y="2423634"/>
          <a:ext cx="1440005" cy="1440005"/>
        </a:xfrm>
        <a:prstGeom prst="ellipse">
          <a:avLst/>
        </a:prstGeom>
        <a:solidFill>
          <a:schemeClr val="accent5">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Font typeface="+mj-lt"/>
            <a:buNone/>
          </a:pPr>
          <a:r>
            <a:rPr lang="en-GB" sz="800" b="1" kern="1200" dirty="0">
              <a:latin typeface="Arial" panose="020B0604020202020204" pitchFamily="34" charset="0"/>
              <a:cs typeface="Arial" panose="020B0604020202020204" pitchFamily="34" charset="0"/>
            </a:rPr>
            <a:t>Marine Biotoxins and Microbiological criteria for Bivalves </a:t>
          </a:r>
          <a:endParaRPr lang="en-GB" sz="800" kern="1200" dirty="0">
            <a:latin typeface="Arial" panose="020B0604020202020204" pitchFamily="34" charset="0"/>
            <a:cs typeface="Arial" panose="020B0604020202020204" pitchFamily="34" charset="0"/>
          </a:endParaRPr>
        </a:p>
      </dsp:txBody>
      <dsp:txXfrm>
        <a:off x="2325487" y="2634518"/>
        <a:ext cx="1018237" cy="1018237"/>
      </dsp:txXfrm>
    </dsp:sp>
    <dsp:sp modelId="{501C3C3E-BCF5-4439-ADDA-5CC18BAB6435}">
      <dsp:nvSpPr>
        <dsp:cNvPr id="0" name=""/>
        <dsp:cNvSpPr/>
      </dsp:nvSpPr>
      <dsp:spPr>
        <a:xfrm>
          <a:off x="812026" y="1205816"/>
          <a:ext cx="1440005" cy="1440005"/>
        </a:xfrm>
        <a:prstGeom prst="ellipse">
          <a:avLst/>
        </a:prstGeom>
        <a:solidFill>
          <a:srgbClr val="00B05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Font typeface="+mj-lt"/>
            <a:buNone/>
          </a:pPr>
          <a:r>
            <a:rPr lang="en-GB" sz="800" b="1" kern="1200" dirty="0">
              <a:latin typeface="Arial" panose="020B0604020202020204" pitchFamily="34" charset="0"/>
              <a:cs typeface="Arial" panose="020B0604020202020204" pitchFamily="34" charset="0"/>
            </a:rPr>
            <a:t>Aquatic Animal Health</a:t>
          </a:r>
          <a:endParaRPr lang="en-GB" sz="800" kern="1200" dirty="0">
            <a:latin typeface="Arial" panose="020B0604020202020204" pitchFamily="34" charset="0"/>
            <a:cs typeface="Arial" panose="020B0604020202020204" pitchFamily="34" charset="0"/>
          </a:endParaRPr>
        </a:p>
      </dsp:txBody>
      <dsp:txXfrm>
        <a:off x="1022910" y="1416700"/>
        <a:ext cx="1018237" cy="10182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0F7CE2-C2C7-4C17-81DC-9C2F09DAD5CD}">
      <dsp:nvSpPr>
        <dsp:cNvPr id="0" name=""/>
        <dsp:cNvSpPr/>
      </dsp:nvSpPr>
      <dsp:spPr>
        <a:xfrm>
          <a:off x="-34" y="168466"/>
          <a:ext cx="8680196" cy="1263706"/>
        </a:xfrm>
        <a:prstGeom prst="rightArrow">
          <a:avLst>
            <a:gd name="adj1" fmla="val 50000"/>
            <a:gd name="adj2" fmla="val 50000"/>
          </a:avLst>
        </a:prstGeom>
        <a:solidFill>
          <a:srgbClr val="34497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254000" bIns="200613" numCol="1" spcCol="1270" anchor="ctr" anchorCtr="0">
          <a:noAutofit/>
        </a:bodyPr>
        <a:lstStyle/>
        <a:p>
          <a:pPr marL="0" lvl="0" indent="0" algn="l" defTabSz="622300">
            <a:lnSpc>
              <a:spcPct val="90000"/>
            </a:lnSpc>
            <a:spcBef>
              <a:spcPct val="0"/>
            </a:spcBef>
            <a:spcAft>
              <a:spcPct val="35000"/>
            </a:spcAft>
            <a:buFont typeface="+mj-lt"/>
            <a:buNone/>
          </a:pPr>
          <a:r>
            <a:rPr lang="en-GB" sz="1400" b="1" kern="1200"/>
            <a:t>Nominate Competent Authorities for official controls of bivalve production areas and monitoring</a:t>
          </a:r>
          <a:endParaRPr lang="en-GB" sz="1400" kern="1200"/>
        </a:p>
      </dsp:txBody>
      <dsp:txXfrm>
        <a:off x="-34" y="484393"/>
        <a:ext cx="8364270" cy="631853"/>
      </dsp:txXfrm>
    </dsp:sp>
    <dsp:sp modelId="{8D88563D-12F2-4CDB-B9D5-E05FC44DAE12}">
      <dsp:nvSpPr>
        <dsp:cNvPr id="0" name=""/>
        <dsp:cNvSpPr/>
      </dsp:nvSpPr>
      <dsp:spPr>
        <a:xfrm>
          <a:off x="141158" y="1028037"/>
          <a:ext cx="1533201" cy="2337475"/>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Font typeface="Arial" panose="020B0604020202020204" pitchFamily="34" charset="0"/>
            <a:buNone/>
          </a:pPr>
          <a:r>
            <a:rPr lang="en-GB" sz="1100" b="0" i="0" kern="1200">
              <a:solidFill>
                <a:prstClr val="black">
                  <a:hueOff val="0"/>
                  <a:satOff val="0"/>
                  <a:lumOff val="0"/>
                  <a:alphaOff val="0"/>
                </a:prstClr>
              </a:solidFill>
              <a:latin typeface="Arial" panose="020B0604020202020204" pitchFamily="34" charset="0"/>
              <a:ea typeface="+mn-ea"/>
              <a:cs typeface="+mn-cs"/>
            </a:rPr>
            <a:t>Develop framework legislation to establish Competent Authority and mandate</a:t>
          </a:r>
        </a:p>
        <a:p>
          <a:pPr marL="0" lvl="0" indent="0" algn="l" defTabSz="488950">
            <a:lnSpc>
              <a:spcPct val="90000"/>
            </a:lnSpc>
            <a:spcBef>
              <a:spcPct val="0"/>
            </a:spcBef>
            <a:spcAft>
              <a:spcPct val="35000"/>
            </a:spcAft>
            <a:buFont typeface="Arial" panose="020B0604020202020204" pitchFamily="34" charset="0"/>
            <a:buNone/>
          </a:pPr>
          <a:r>
            <a:rPr lang="en-GB" sz="1100" b="0" i="0" kern="1200" dirty="0">
              <a:solidFill>
                <a:prstClr val="black">
                  <a:hueOff val="0"/>
                  <a:satOff val="0"/>
                  <a:lumOff val="0"/>
                  <a:alphaOff val="0"/>
                </a:prstClr>
              </a:solidFill>
              <a:latin typeface="Arial" panose="020B0604020202020204" pitchFamily="34" charset="0"/>
              <a:ea typeface="+mn-ea"/>
              <a:cs typeface="+mn-cs"/>
            </a:rPr>
            <a:t>Specify area control system and classification criteria</a:t>
          </a:r>
        </a:p>
        <a:p>
          <a:pPr marL="0" lvl="0" indent="0" algn="l" defTabSz="488950">
            <a:lnSpc>
              <a:spcPct val="90000"/>
            </a:lnSpc>
            <a:spcBef>
              <a:spcPct val="0"/>
            </a:spcBef>
            <a:spcAft>
              <a:spcPct val="35000"/>
            </a:spcAft>
            <a:buFont typeface="Arial" panose="020B0604020202020204" pitchFamily="34" charset="0"/>
            <a:buNone/>
          </a:pPr>
          <a:r>
            <a:rPr lang="en-GB" sz="1100" b="0" i="0" kern="1200" dirty="0">
              <a:solidFill>
                <a:prstClr val="black">
                  <a:hueOff val="0"/>
                  <a:satOff val="0"/>
                  <a:lumOff val="0"/>
                  <a:alphaOff val="0"/>
                </a:prstClr>
              </a:solidFill>
              <a:latin typeface="Arial" panose="020B0604020202020204" pitchFamily="34" charset="0"/>
              <a:ea typeface="+mn-ea"/>
              <a:cs typeface="+mn-cs"/>
            </a:rPr>
            <a:t>Define control powers</a:t>
          </a:r>
        </a:p>
      </dsp:txBody>
      <dsp:txXfrm>
        <a:off x="141158" y="1028037"/>
        <a:ext cx="1533201" cy="2337475"/>
      </dsp:txXfrm>
    </dsp:sp>
    <dsp:sp modelId="{8D3CF60A-252D-41F3-9174-9EA472ED0719}">
      <dsp:nvSpPr>
        <dsp:cNvPr id="0" name=""/>
        <dsp:cNvSpPr/>
      </dsp:nvSpPr>
      <dsp:spPr>
        <a:xfrm>
          <a:off x="1930180" y="612576"/>
          <a:ext cx="6679411" cy="1263706"/>
        </a:xfrm>
        <a:prstGeom prst="rightArrow">
          <a:avLst>
            <a:gd name="adj1" fmla="val 50000"/>
            <a:gd name="adj2" fmla="val 50000"/>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254000" bIns="200613" numCol="1" spcCol="1270" anchor="ctr" anchorCtr="0">
          <a:noAutofit/>
        </a:bodyPr>
        <a:lstStyle/>
        <a:p>
          <a:pPr marL="0" lvl="0" indent="0" algn="l" defTabSz="622300">
            <a:lnSpc>
              <a:spcPct val="90000"/>
            </a:lnSpc>
            <a:spcBef>
              <a:spcPct val="0"/>
            </a:spcBef>
            <a:spcAft>
              <a:spcPct val="35000"/>
            </a:spcAft>
            <a:buNone/>
          </a:pPr>
          <a:r>
            <a:rPr lang="en-GB" sz="1400" b="1" kern="1200"/>
            <a:t>Develop/update legislation related to Bivalve production</a:t>
          </a:r>
        </a:p>
      </dsp:txBody>
      <dsp:txXfrm>
        <a:off x="1930180" y="928503"/>
        <a:ext cx="6363485" cy="631853"/>
      </dsp:txXfrm>
    </dsp:sp>
    <dsp:sp modelId="{4E43C2E6-3ABF-4927-A581-626476035E7C}">
      <dsp:nvSpPr>
        <dsp:cNvPr id="0" name=""/>
        <dsp:cNvSpPr/>
      </dsp:nvSpPr>
      <dsp:spPr>
        <a:xfrm>
          <a:off x="1928560" y="1578614"/>
          <a:ext cx="2000785" cy="2277896"/>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GB" sz="1100" kern="1200"/>
            <a:t>Develop procedural steps for:</a:t>
          </a:r>
          <a:endParaRPr lang="en-GB" sz="1100" b="0" i="0" kern="1200">
            <a:solidFill>
              <a:prstClr val="black">
                <a:hueOff val="0"/>
                <a:satOff val="0"/>
                <a:lumOff val="0"/>
                <a:alphaOff val="0"/>
              </a:prstClr>
            </a:solidFill>
            <a:latin typeface="Arial" panose="020B0604020202020204" pitchFamily="34" charset="0"/>
            <a:ea typeface="+mn-ea"/>
            <a:cs typeface="+mn-cs"/>
          </a:endParaRP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Sanitary surveys</a:t>
          </a: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Classification of areas (A,B,C)</a:t>
          </a:r>
        </a:p>
        <a:p>
          <a:pPr marL="0" lvl="0" indent="0" algn="l" defTabSz="488950">
            <a:lnSpc>
              <a:spcPct val="90000"/>
            </a:lnSpc>
            <a:spcBef>
              <a:spcPct val="0"/>
            </a:spcBef>
            <a:spcAft>
              <a:spcPct val="35000"/>
            </a:spcAft>
            <a:buNone/>
          </a:pPr>
          <a:r>
            <a:rPr lang="en-GB" sz="1100" kern="1200" dirty="0"/>
            <a:t>Monitoring requirements</a:t>
          </a:r>
          <a:endParaRPr lang="en-GB" sz="1100" b="0" i="0" kern="1200" dirty="0">
            <a:solidFill>
              <a:prstClr val="black">
                <a:hueOff val="0"/>
                <a:satOff val="0"/>
                <a:lumOff val="0"/>
                <a:alphaOff val="0"/>
              </a:prstClr>
            </a:solidFill>
            <a:latin typeface="Arial" panose="020B0604020202020204" pitchFamily="34" charset="0"/>
            <a:ea typeface="+mn-ea"/>
            <a:cs typeface="+mn-cs"/>
          </a:endParaRP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Closure of areas</a:t>
          </a:r>
        </a:p>
      </dsp:txBody>
      <dsp:txXfrm>
        <a:off x="1928560" y="1578614"/>
        <a:ext cx="2000785" cy="2277896"/>
      </dsp:txXfrm>
    </dsp:sp>
    <dsp:sp modelId="{FEDFF592-C5F5-437B-AB84-42C6C0E5C760}">
      <dsp:nvSpPr>
        <dsp:cNvPr id="0" name=""/>
        <dsp:cNvSpPr/>
      </dsp:nvSpPr>
      <dsp:spPr>
        <a:xfrm>
          <a:off x="3930966" y="1033662"/>
          <a:ext cx="4678625" cy="1263706"/>
        </a:xfrm>
        <a:prstGeom prst="rightArrow">
          <a:avLst>
            <a:gd name="adj1" fmla="val 50000"/>
            <a:gd name="adj2" fmla="val 50000"/>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254000" bIns="200613" numCol="1" spcCol="1270" anchor="ctr" anchorCtr="0">
          <a:noAutofit/>
        </a:bodyPr>
        <a:lstStyle/>
        <a:p>
          <a:pPr marL="0" lvl="0" indent="0" algn="l" defTabSz="622300">
            <a:lnSpc>
              <a:spcPct val="90000"/>
            </a:lnSpc>
            <a:spcBef>
              <a:spcPct val="0"/>
            </a:spcBef>
            <a:spcAft>
              <a:spcPct val="35000"/>
            </a:spcAft>
            <a:buFont typeface="+mj-lt"/>
            <a:buNone/>
          </a:pPr>
          <a:r>
            <a:rPr lang="en-GB" sz="1400" b="1" kern="1200"/>
            <a:t>Conduct Area classification </a:t>
          </a:r>
          <a:endParaRPr lang="en-GB" sz="1400" kern="1200"/>
        </a:p>
      </dsp:txBody>
      <dsp:txXfrm>
        <a:off x="3930966" y="1349589"/>
        <a:ext cx="4362699" cy="631853"/>
      </dsp:txXfrm>
    </dsp:sp>
    <dsp:sp modelId="{21A1D65C-3DD0-4A5E-909F-524ED8129E43}">
      <dsp:nvSpPr>
        <dsp:cNvPr id="0" name=""/>
        <dsp:cNvSpPr/>
      </dsp:nvSpPr>
      <dsp:spPr>
        <a:xfrm>
          <a:off x="3946182" y="1966517"/>
          <a:ext cx="1407692" cy="2293127"/>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Font typeface="Calibri" panose="020F0502020204030204" pitchFamily="34" charset="0"/>
            <a:buNone/>
          </a:pPr>
          <a:r>
            <a:rPr lang="en-GB" sz="1100" b="0" i="0" kern="1200">
              <a:solidFill>
                <a:prstClr val="black">
                  <a:hueOff val="0"/>
                  <a:satOff val="0"/>
                  <a:lumOff val="0"/>
                  <a:alphaOff val="0"/>
                </a:prstClr>
              </a:solidFill>
              <a:latin typeface="Arial" panose="020B0604020202020204" pitchFamily="34" charset="0"/>
              <a:ea typeface="+mn-ea"/>
              <a:cs typeface="+mn-cs"/>
            </a:rPr>
            <a:t>Implement sanitary survey</a:t>
          </a:r>
        </a:p>
        <a:p>
          <a:pPr marL="0" lvl="0" indent="0" algn="l" defTabSz="488950">
            <a:lnSpc>
              <a:spcPct val="90000"/>
            </a:lnSpc>
            <a:spcBef>
              <a:spcPct val="0"/>
            </a:spcBef>
            <a:spcAft>
              <a:spcPct val="35000"/>
            </a:spcAft>
            <a:buFont typeface="Calibri" panose="020F0502020204030204" pitchFamily="34" charset="0"/>
            <a:buNone/>
          </a:pPr>
          <a:r>
            <a:rPr lang="en-GB" sz="1100" b="0" i="0" kern="1200" dirty="0">
              <a:solidFill>
                <a:prstClr val="black">
                  <a:hueOff val="0"/>
                  <a:satOff val="0"/>
                  <a:lumOff val="0"/>
                  <a:alphaOff val="0"/>
                </a:prstClr>
              </a:solidFill>
              <a:latin typeface="Arial" panose="020B0604020202020204" pitchFamily="34" charset="0"/>
              <a:ea typeface="+mn-ea"/>
              <a:cs typeface="+mn-cs"/>
            </a:rPr>
            <a:t>Conduct sampling and testing field surveys</a:t>
          </a:r>
        </a:p>
        <a:p>
          <a:pPr marL="0" lvl="0" indent="0" algn="l" defTabSz="488950">
            <a:lnSpc>
              <a:spcPct val="90000"/>
            </a:lnSpc>
            <a:spcBef>
              <a:spcPct val="0"/>
            </a:spcBef>
            <a:spcAft>
              <a:spcPct val="35000"/>
            </a:spcAft>
            <a:buFont typeface="Calibri" panose="020F0502020204030204" pitchFamily="34" charset="0"/>
            <a:buNone/>
          </a:pPr>
          <a:r>
            <a:rPr lang="en-GB" sz="1100" b="0" i="0" kern="1200" dirty="0">
              <a:solidFill>
                <a:prstClr val="black">
                  <a:hueOff val="0"/>
                  <a:satOff val="0"/>
                  <a:lumOff val="0"/>
                  <a:alphaOff val="0"/>
                </a:prstClr>
              </a:solidFill>
              <a:latin typeface="Arial" panose="020B0604020202020204" pitchFamily="34" charset="0"/>
              <a:ea typeface="+mn-ea"/>
              <a:cs typeface="+mn-cs"/>
            </a:rPr>
            <a:t>Define production and relaying areas</a:t>
          </a:r>
        </a:p>
      </dsp:txBody>
      <dsp:txXfrm>
        <a:off x="3946182" y="1966517"/>
        <a:ext cx="1407692" cy="2293127"/>
      </dsp:txXfrm>
    </dsp:sp>
    <dsp:sp modelId="{D68E2F12-2195-4F0E-B986-F49B0564A5AE}">
      <dsp:nvSpPr>
        <dsp:cNvPr id="0" name=""/>
        <dsp:cNvSpPr/>
      </dsp:nvSpPr>
      <dsp:spPr>
        <a:xfrm>
          <a:off x="5369820" y="1572349"/>
          <a:ext cx="3271009" cy="1263706"/>
        </a:xfrm>
        <a:prstGeom prst="rightArrow">
          <a:avLst>
            <a:gd name="adj1" fmla="val 50000"/>
            <a:gd name="adj2" fmla="val 50000"/>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254000" bIns="200613" numCol="1" spcCol="1270" anchor="ctr" anchorCtr="0">
          <a:noAutofit/>
        </a:bodyPr>
        <a:lstStyle/>
        <a:p>
          <a:pPr marL="0" lvl="0" indent="0" algn="l" defTabSz="622300">
            <a:lnSpc>
              <a:spcPct val="90000"/>
            </a:lnSpc>
            <a:spcBef>
              <a:spcPct val="0"/>
            </a:spcBef>
            <a:spcAft>
              <a:spcPct val="35000"/>
            </a:spcAft>
            <a:buNone/>
          </a:pPr>
          <a:r>
            <a:rPr lang="en-GB" sz="1400" b="1" kern="1200"/>
            <a:t>Define monitoring programmes</a:t>
          </a:r>
        </a:p>
      </dsp:txBody>
      <dsp:txXfrm>
        <a:off x="5369820" y="1888276"/>
        <a:ext cx="2955083" cy="631853"/>
      </dsp:txXfrm>
    </dsp:sp>
    <dsp:sp modelId="{CEF23A91-E579-47F9-9070-300CC12255AE}">
      <dsp:nvSpPr>
        <dsp:cNvPr id="0" name=""/>
        <dsp:cNvSpPr/>
      </dsp:nvSpPr>
      <dsp:spPr>
        <a:xfrm>
          <a:off x="5373736" y="2502371"/>
          <a:ext cx="2622698" cy="2320005"/>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dirty="0">
              <a:solidFill>
                <a:prstClr val="black">
                  <a:hueOff val="0"/>
                  <a:satOff val="0"/>
                  <a:lumOff val="0"/>
                  <a:alphaOff val="0"/>
                </a:prstClr>
              </a:solidFill>
              <a:latin typeface="Arial" panose="020B0604020202020204" pitchFamily="34" charset="0"/>
              <a:ea typeface="+mn-ea"/>
              <a:cs typeface="+mn-cs"/>
            </a:rPr>
            <a:t>Define sampling and testing for each area</a:t>
          </a:r>
          <a:endParaRPr lang="en-GB" sz="1100" b="0" i="0" kern="1200" dirty="0">
            <a:solidFill>
              <a:prstClr val="black">
                <a:hueOff val="0"/>
                <a:satOff val="0"/>
                <a:lumOff val="0"/>
                <a:alphaOff val="0"/>
              </a:prstClr>
            </a:solidFill>
            <a:latin typeface="Arial" panose="020B0604020202020204" pitchFamily="34" charset="0"/>
            <a:ea typeface="+mn-ea"/>
            <a:cs typeface="+mn-cs"/>
          </a:endParaRPr>
        </a:p>
        <a:p>
          <a:pPr marL="0" lvl="0" indent="0" algn="l" defTabSz="488950">
            <a:lnSpc>
              <a:spcPct val="90000"/>
            </a:lnSpc>
            <a:spcBef>
              <a:spcPct val="0"/>
            </a:spcBef>
            <a:spcAft>
              <a:spcPct val="35000"/>
            </a:spcAft>
            <a:buNone/>
          </a:pPr>
          <a:r>
            <a:rPr lang="en-US" sz="1100" b="0" i="0" kern="1200" dirty="0">
              <a:solidFill>
                <a:prstClr val="black">
                  <a:hueOff val="0"/>
                  <a:satOff val="0"/>
                  <a:lumOff val="0"/>
                  <a:alphaOff val="0"/>
                </a:prstClr>
              </a:solidFill>
              <a:latin typeface="Arial" panose="020B0604020202020204" pitchFamily="34" charset="0"/>
              <a:ea typeface="+mn-ea"/>
              <a:cs typeface="+mn-cs"/>
            </a:rPr>
            <a:t>Nominate /delegate bodies in charge of monitoring </a:t>
          </a:r>
          <a:r>
            <a:rPr lang="en-US" sz="1100" b="0" i="0" kern="1200" dirty="0" err="1">
              <a:solidFill>
                <a:prstClr val="black">
                  <a:hueOff val="0"/>
                  <a:satOff val="0"/>
                  <a:lumOff val="0"/>
                  <a:alphaOff val="0"/>
                </a:prstClr>
              </a:solidFill>
              <a:latin typeface="Arial" panose="020B0604020202020204" pitchFamily="34" charset="0"/>
              <a:ea typeface="+mn-ea"/>
              <a:cs typeface="+mn-cs"/>
            </a:rPr>
            <a:t>progamme</a:t>
          </a:r>
          <a:r>
            <a:rPr lang="en-US" sz="1100" b="0" i="0" kern="1200" dirty="0">
              <a:solidFill>
                <a:prstClr val="black">
                  <a:hueOff val="0"/>
                  <a:satOff val="0"/>
                  <a:lumOff val="0"/>
                  <a:alphaOff val="0"/>
                </a:prstClr>
              </a:solidFill>
              <a:latin typeface="Arial" panose="020B0604020202020204" pitchFamily="34" charset="0"/>
              <a:ea typeface="+mn-ea"/>
              <a:cs typeface="+mn-cs"/>
            </a:rPr>
            <a:t> implementation</a:t>
          </a:r>
          <a:endParaRPr lang="en-GB" sz="1100" b="0" i="0" kern="1200" dirty="0">
            <a:solidFill>
              <a:prstClr val="black">
                <a:hueOff val="0"/>
                <a:satOff val="0"/>
                <a:lumOff val="0"/>
                <a:alphaOff val="0"/>
              </a:prstClr>
            </a:solidFill>
            <a:latin typeface="Arial" panose="020B0604020202020204" pitchFamily="34" charset="0"/>
            <a:ea typeface="+mn-ea"/>
            <a:cs typeface="+mn-cs"/>
          </a:endParaRPr>
        </a:p>
        <a:p>
          <a:pPr marL="0" lvl="0" indent="0" algn="l" defTabSz="488950">
            <a:lnSpc>
              <a:spcPct val="90000"/>
            </a:lnSpc>
            <a:spcBef>
              <a:spcPct val="0"/>
            </a:spcBef>
            <a:spcAft>
              <a:spcPct val="35000"/>
            </a:spcAft>
            <a:buNone/>
          </a:pPr>
          <a:r>
            <a:rPr lang="en-US" sz="1100" b="0" i="0" kern="1200" dirty="0">
              <a:solidFill>
                <a:prstClr val="black">
                  <a:hueOff val="0"/>
                  <a:satOff val="0"/>
                  <a:lumOff val="0"/>
                  <a:alphaOff val="0"/>
                </a:prstClr>
              </a:solidFill>
              <a:latin typeface="Arial" panose="020B0604020202020204" pitchFamily="34" charset="0"/>
              <a:ea typeface="+mn-ea"/>
              <a:cs typeface="+mn-cs"/>
            </a:rPr>
            <a:t>Create a laboratory network with testing capacities for </a:t>
          </a:r>
          <a:r>
            <a:rPr lang="en-US" sz="1100" b="0" i="0" kern="1200" dirty="0" err="1">
              <a:solidFill>
                <a:prstClr val="black">
                  <a:hueOff val="0"/>
                  <a:satOff val="0"/>
                  <a:lumOff val="0"/>
                  <a:alphaOff val="0"/>
                </a:prstClr>
              </a:solidFill>
              <a:latin typeface="Arial" panose="020B0604020202020204" pitchFamily="34" charset="0"/>
              <a:ea typeface="+mn-ea"/>
              <a:cs typeface="+mn-cs"/>
            </a:rPr>
            <a:t>programme</a:t>
          </a:r>
          <a:r>
            <a:rPr lang="en-US" sz="1100" b="0" i="0" kern="1200" dirty="0">
              <a:solidFill>
                <a:prstClr val="black">
                  <a:hueOff val="0"/>
                  <a:satOff val="0"/>
                  <a:lumOff val="0"/>
                  <a:alphaOff val="0"/>
                </a:prstClr>
              </a:solidFill>
              <a:latin typeface="Arial" panose="020B0604020202020204" pitchFamily="34" charset="0"/>
              <a:ea typeface="+mn-ea"/>
              <a:cs typeface="+mn-cs"/>
            </a:rPr>
            <a:t> implementation</a:t>
          </a:r>
        </a:p>
        <a:p>
          <a:pPr marL="0" lvl="0" indent="0" algn="l" defTabSz="488950">
            <a:lnSpc>
              <a:spcPct val="90000"/>
            </a:lnSpc>
            <a:spcBef>
              <a:spcPct val="0"/>
            </a:spcBef>
            <a:spcAft>
              <a:spcPct val="35000"/>
            </a:spcAft>
            <a:buNone/>
          </a:pPr>
          <a:r>
            <a:rPr lang="en-US" sz="1100" b="0" i="0" kern="1200" dirty="0">
              <a:solidFill>
                <a:prstClr val="black">
                  <a:hueOff val="0"/>
                  <a:satOff val="0"/>
                  <a:lumOff val="0"/>
                  <a:alphaOff val="0"/>
                </a:prstClr>
              </a:solidFill>
              <a:latin typeface="Arial" panose="020B0604020202020204" pitchFamily="34" charset="0"/>
              <a:ea typeface="+mn-ea"/>
              <a:cs typeface="+mn-cs"/>
            </a:rPr>
            <a:t>Define reporting strategy and evaluate results</a:t>
          </a:r>
          <a:endParaRPr lang="en-GB" sz="1100" b="0" i="0" kern="1200" dirty="0">
            <a:solidFill>
              <a:prstClr val="black">
                <a:hueOff val="0"/>
                <a:satOff val="0"/>
                <a:lumOff val="0"/>
                <a:alphaOff val="0"/>
              </a:prstClr>
            </a:solidFill>
            <a:latin typeface="Arial" panose="020B0604020202020204" pitchFamily="34" charset="0"/>
            <a:ea typeface="+mn-ea"/>
            <a:cs typeface="+mn-cs"/>
          </a:endParaRPr>
        </a:p>
        <a:p>
          <a:pPr marL="0" lvl="0" indent="0" algn="l" defTabSz="488950">
            <a:lnSpc>
              <a:spcPct val="90000"/>
            </a:lnSpc>
            <a:spcBef>
              <a:spcPct val="0"/>
            </a:spcBef>
            <a:spcAft>
              <a:spcPct val="35000"/>
            </a:spcAft>
            <a:buNone/>
          </a:pPr>
          <a:r>
            <a:rPr lang="en-US" sz="1100" b="0" i="0" kern="1200" dirty="0">
              <a:solidFill>
                <a:prstClr val="black">
                  <a:hueOff val="0"/>
                  <a:satOff val="0"/>
                  <a:lumOff val="0"/>
                  <a:alphaOff val="0"/>
                </a:prstClr>
              </a:solidFill>
              <a:latin typeface="Arial" panose="020B0604020202020204" pitchFamily="34" charset="0"/>
              <a:ea typeface="+mn-ea"/>
              <a:cs typeface="+mn-cs"/>
            </a:rPr>
            <a:t>Establish notification procedures and follow up capacity for non-compliances</a:t>
          </a:r>
          <a:endParaRPr lang="en-GB" sz="1100" b="0" i="0" kern="1200" dirty="0">
            <a:solidFill>
              <a:prstClr val="black">
                <a:hueOff val="0"/>
                <a:satOff val="0"/>
                <a:lumOff val="0"/>
                <a:alphaOff val="0"/>
              </a:prstClr>
            </a:solidFill>
            <a:latin typeface="Arial" panose="020B0604020202020204" pitchFamily="34" charset="0"/>
            <a:ea typeface="+mn-ea"/>
            <a:cs typeface="+mn-cs"/>
          </a:endParaRPr>
        </a:p>
        <a:p>
          <a:pPr marL="0" lvl="0" indent="0" algn="l" defTabSz="488950">
            <a:lnSpc>
              <a:spcPct val="90000"/>
            </a:lnSpc>
            <a:spcBef>
              <a:spcPct val="0"/>
            </a:spcBef>
            <a:spcAft>
              <a:spcPct val="35000"/>
            </a:spcAft>
            <a:buNone/>
          </a:pPr>
          <a:endParaRPr lang="en-GB" sz="1100" b="0" i="0" kern="1200" dirty="0">
            <a:solidFill>
              <a:prstClr val="black">
                <a:hueOff val="0"/>
                <a:satOff val="0"/>
                <a:lumOff val="0"/>
                <a:alphaOff val="0"/>
              </a:prstClr>
            </a:solidFill>
            <a:latin typeface="Arial" panose="020B0604020202020204" pitchFamily="34" charset="0"/>
            <a:ea typeface="+mn-ea"/>
            <a:cs typeface="+mn-cs"/>
          </a:endParaRPr>
        </a:p>
      </dsp:txBody>
      <dsp:txXfrm>
        <a:off x="5373736" y="2502371"/>
        <a:ext cx="2622698" cy="232000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0F7CE2-C2C7-4C17-81DC-9C2F09DAD5CD}">
      <dsp:nvSpPr>
        <dsp:cNvPr id="0" name=""/>
        <dsp:cNvSpPr/>
      </dsp:nvSpPr>
      <dsp:spPr>
        <a:xfrm>
          <a:off x="0" y="285573"/>
          <a:ext cx="7569201" cy="1100774"/>
        </a:xfrm>
        <a:prstGeom prst="rightArrow">
          <a:avLst>
            <a:gd name="adj1" fmla="val 50000"/>
            <a:gd name="adj2" fmla="val 50000"/>
          </a:avLst>
        </a:prstGeom>
        <a:solidFill>
          <a:srgbClr val="34497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254000" bIns="174748" numCol="1" spcCol="1270" anchor="ctr" anchorCtr="0">
          <a:noAutofit/>
        </a:bodyPr>
        <a:lstStyle/>
        <a:p>
          <a:pPr marL="0" lvl="0" indent="0" algn="l" defTabSz="488950">
            <a:lnSpc>
              <a:spcPct val="90000"/>
            </a:lnSpc>
            <a:spcBef>
              <a:spcPct val="0"/>
            </a:spcBef>
            <a:spcAft>
              <a:spcPct val="35000"/>
            </a:spcAft>
            <a:buFont typeface="+mj-lt"/>
            <a:buNone/>
          </a:pPr>
          <a:r>
            <a:rPr lang="en-GB" sz="1100" b="1" kern="1200" dirty="0"/>
            <a:t>Nominate/agree Competent Authorities for veterinary medicine controls used in aquaculture</a:t>
          </a:r>
          <a:endParaRPr lang="en-GB" sz="1100" kern="1200" dirty="0"/>
        </a:p>
      </dsp:txBody>
      <dsp:txXfrm>
        <a:off x="0" y="560767"/>
        <a:ext cx="7294008" cy="550387"/>
      </dsp:txXfrm>
    </dsp:sp>
    <dsp:sp modelId="{8D88563D-12F2-4CDB-B9D5-E05FC44DAE12}">
      <dsp:nvSpPr>
        <dsp:cNvPr id="0" name=""/>
        <dsp:cNvSpPr/>
      </dsp:nvSpPr>
      <dsp:spPr>
        <a:xfrm>
          <a:off x="0" y="1150389"/>
          <a:ext cx="1398939" cy="2021197"/>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Font typeface="Arial" panose="020B0604020202020204" pitchFamily="34" charset="0"/>
            <a:buNone/>
          </a:pPr>
          <a:r>
            <a:rPr lang="en-GB" sz="1100" b="0" i="0" kern="1200">
              <a:solidFill>
                <a:prstClr val="black">
                  <a:hueOff val="0"/>
                  <a:satOff val="0"/>
                  <a:lumOff val="0"/>
                  <a:alphaOff val="0"/>
                </a:prstClr>
              </a:solidFill>
              <a:latin typeface="Arial" panose="020B0604020202020204" pitchFamily="34" charset="0"/>
              <a:ea typeface="+mn-ea"/>
              <a:cs typeface="+mn-cs"/>
            </a:rPr>
            <a:t>Develop framework legislation to establish Competent Authority and mandate</a:t>
          </a: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Establish official controls system(drug registration, distribution controls, monitoring)</a:t>
          </a:r>
        </a:p>
      </dsp:txBody>
      <dsp:txXfrm>
        <a:off x="0" y="1150389"/>
        <a:ext cx="1398939" cy="2021197"/>
      </dsp:txXfrm>
    </dsp:sp>
    <dsp:sp modelId="{8D3CF60A-252D-41F3-9174-9EA472ED0719}">
      <dsp:nvSpPr>
        <dsp:cNvPr id="0" name=""/>
        <dsp:cNvSpPr/>
      </dsp:nvSpPr>
      <dsp:spPr>
        <a:xfrm>
          <a:off x="1398788" y="670020"/>
          <a:ext cx="6170412" cy="1100774"/>
        </a:xfrm>
        <a:prstGeom prst="rightArrow">
          <a:avLst>
            <a:gd name="adj1" fmla="val 50000"/>
            <a:gd name="adj2" fmla="val 50000"/>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254000" bIns="174748" numCol="1" spcCol="1270" anchor="ctr" anchorCtr="0">
          <a:noAutofit/>
        </a:bodyPr>
        <a:lstStyle/>
        <a:p>
          <a:pPr marL="0" lvl="0" indent="0" algn="l" defTabSz="488950">
            <a:lnSpc>
              <a:spcPct val="90000"/>
            </a:lnSpc>
            <a:spcBef>
              <a:spcPct val="0"/>
            </a:spcBef>
            <a:spcAft>
              <a:spcPct val="35000"/>
            </a:spcAft>
            <a:buNone/>
          </a:pPr>
          <a:r>
            <a:rPr lang="en-GB" sz="1100" b="1" kern="1200"/>
            <a:t>Develop/update legislation related to veterinary medicines</a:t>
          </a:r>
        </a:p>
      </dsp:txBody>
      <dsp:txXfrm>
        <a:off x="1398788" y="945214"/>
        <a:ext cx="5895219" cy="550387"/>
      </dsp:txXfrm>
    </dsp:sp>
    <dsp:sp modelId="{4E43C2E6-3ABF-4927-A581-626476035E7C}">
      <dsp:nvSpPr>
        <dsp:cNvPr id="0" name=""/>
        <dsp:cNvSpPr/>
      </dsp:nvSpPr>
      <dsp:spPr>
        <a:xfrm>
          <a:off x="1389457" y="1508117"/>
          <a:ext cx="1398939" cy="2021197"/>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Authorisation, distribution and use for VM in aquaculture</a:t>
          </a: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Definition of banned substances and setting of MRLs</a:t>
          </a:r>
        </a:p>
      </dsp:txBody>
      <dsp:txXfrm>
        <a:off x="1389457" y="1508117"/>
        <a:ext cx="1398939" cy="2021197"/>
      </dsp:txXfrm>
    </dsp:sp>
    <dsp:sp modelId="{FEDFF592-C5F5-437B-AB84-42C6C0E5C760}">
      <dsp:nvSpPr>
        <dsp:cNvPr id="0" name=""/>
        <dsp:cNvSpPr/>
      </dsp:nvSpPr>
      <dsp:spPr>
        <a:xfrm>
          <a:off x="2797576" y="1037086"/>
          <a:ext cx="4771624" cy="1100774"/>
        </a:xfrm>
        <a:prstGeom prst="rightArrow">
          <a:avLst>
            <a:gd name="adj1" fmla="val 50000"/>
            <a:gd name="adj2" fmla="val 50000"/>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254000" bIns="174748" numCol="1" spcCol="1270" anchor="ctr" anchorCtr="0">
          <a:noAutofit/>
        </a:bodyPr>
        <a:lstStyle/>
        <a:p>
          <a:pPr marL="0" lvl="0" indent="0" algn="l" defTabSz="488950">
            <a:lnSpc>
              <a:spcPct val="90000"/>
            </a:lnSpc>
            <a:spcBef>
              <a:spcPct val="0"/>
            </a:spcBef>
            <a:spcAft>
              <a:spcPct val="35000"/>
            </a:spcAft>
            <a:buFont typeface="+mj-lt"/>
            <a:buNone/>
          </a:pPr>
          <a:r>
            <a:rPr lang="en-GB" sz="1100" b="1" kern="1200"/>
            <a:t>Design of Residue Monitoring Plan </a:t>
          </a:r>
          <a:endParaRPr lang="en-GB" sz="1100" kern="1200"/>
        </a:p>
      </dsp:txBody>
      <dsp:txXfrm>
        <a:off x="2797576" y="1312280"/>
        <a:ext cx="4496431" cy="550387"/>
      </dsp:txXfrm>
    </dsp:sp>
    <dsp:sp modelId="{823CDA46-8AD6-4DE5-825F-89EF4937E2F7}">
      <dsp:nvSpPr>
        <dsp:cNvPr id="0" name=""/>
        <dsp:cNvSpPr/>
      </dsp:nvSpPr>
      <dsp:spPr>
        <a:xfrm>
          <a:off x="2797576" y="1884521"/>
          <a:ext cx="1398939" cy="2021197"/>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Font typeface="+mj-lt"/>
            <a:buNone/>
          </a:pPr>
          <a:r>
            <a:rPr lang="en-GB" sz="1100" kern="1200"/>
            <a:t>Design risk based sampling plan</a:t>
          </a:r>
        </a:p>
        <a:p>
          <a:pPr marL="0" lvl="0" indent="0" algn="l" defTabSz="488950">
            <a:lnSpc>
              <a:spcPct val="90000"/>
            </a:lnSpc>
            <a:spcBef>
              <a:spcPct val="0"/>
            </a:spcBef>
            <a:spcAft>
              <a:spcPct val="35000"/>
            </a:spcAft>
            <a:buFont typeface="+mj-lt"/>
            <a:buNone/>
          </a:pPr>
          <a:r>
            <a:rPr lang="en-GB" sz="1100" kern="1200"/>
            <a:t>Establish analytical protocols and action limits</a:t>
          </a:r>
        </a:p>
        <a:p>
          <a:pPr marL="0" lvl="0" indent="0" algn="l" defTabSz="488950">
            <a:lnSpc>
              <a:spcPct val="90000"/>
            </a:lnSpc>
            <a:spcBef>
              <a:spcPct val="0"/>
            </a:spcBef>
            <a:spcAft>
              <a:spcPct val="35000"/>
            </a:spcAft>
            <a:buFont typeface="+mj-lt"/>
            <a:buNone/>
          </a:pPr>
          <a:endParaRPr lang="en-GB" sz="1100" kern="1200"/>
        </a:p>
      </dsp:txBody>
      <dsp:txXfrm>
        <a:off x="2797576" y="1884521"/>
        <a:ext cx="1398939" cy="2021197"/>
      </dsp:txXfrm>
    </dsp:sp>
    <dsp:sp modelId="{27B9945B-AAEC-40CB-B797-90E16BF8E312}">
      <dsp:nvSpPr>
        <dsp:cNvPr id="0" name=""/>
        <dsp:cNvSpPr/>
      </dsp:nvSpPr>
      <dsp:spPr>
        <a:xfrm>
          <a:off x="4197121" y="1404152"/>
          <a:ext cx="3372079" cy="1100774"/>
        </a:xfrm>
        <a:prstGeom prst="rightArrow">
          <a:avLst>
            <a:gd name="adj1" fmla="val 50000"/>
            <a:gd name="adj2" fmla="val 50000"/>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254000" bIns="174748" numCol="1" spcCol="1270" anchor="ctr" anchorCtr="0">
          <a:noAutofit/>
        </a:bodyPr>
        <a:lstStyle/>
        <a:p>
          <a:pPr marL="0" lvl="0" indent="0" algn="l" defTabSz="488950">
            <a:lnSpc>
              <a:spcPct val="90000"/>
            </a:lnSpc>
            <a:spcBef>
              <a:spcPct val="0"/>
            </a:spcBef>
            <a:spcAft>
              <a:spcPct val="35000"/>
            </a:spcAft>
            <a:buNone/>
          </a:pPr>
          <a:r>
            <a:rPr lang="en-GB" sz="1100" b="1" kern="1200"/>
            <a:t>Define implementation mechanisms</a:t>
          </a:r>
        </a:p>
      </dsp:txBody>
      <dsp:txXfrm>
        <a:off x="4197121" y="1679346"/>
        <a:ext cx="3096886" cy="550387"/>
      </dsp:txXfrm>
    </dsp:sp>
    <dsp:sp modelId="{148BF64A-D843-407D-BA75-42CF8D2C8949}">
      <dsp:nvSpPr>
        <dsp:cNvPr id="0" name=""/>
        <dsp:cNvSpPr/>
      </dsp:nvSpPr>
      <dsp:spPr>
        <a:xfrm>
          <a:off x="4197121" y="2251587"/>
          <a:ext cx="1398939" cy="2021197"/>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GB" sz="1100" b="0" i="0" kern="1200">
              <a:solidFill>
                <a:prstClr val="black">
                  <a:hueOff val="0"/>
                  <a:satOff val="0"/>
                  <a:lumOff val="0"/>
                  <a:alphaOff val="0"/>
                </a:prstClr>
              </a:solidFill>
              <a:latin typeface="Arial" panose="020B0604020202020204" pitchFamily="34" charset="0"/>
              <a:ea typeface="+mn-ea"/>
              <a:cs typeface="+mn-cs"/>
            </a:rPr>
            <a:t>Delegation to technical institute for RMP implementation</a:t>
          </a: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Nominate laboratory(</a:t>
          </a:r>
          <a:r>
            <a:rPr lang="en-GB" sz="1100" b="0" i="0" kern="1200" dirty="0" err="1">
              <a:solidFill>
                <a:prstClr val="black">
                  <a:hueOff val="0"/>
                  <a:satOff val="0"/>
                  <a:lumOff val="0"/>
                  <a:alphaOff val="0"/>
                </a:prstClr>
              </a:solidFill>
              <a:latin typeface="Arial" panose="020B0604020202020204" pitchFamily="34" charset="0"/>
              <a:ea typeface="+mn-ea"/>
              <a:cs typeface="+mn-cs"/>
            </a:rPr>
            <a:t>ies</a:t>
          </a:r>
          <a:r>
            <a:rPr lang="en-GB" sz="1100" b="0" i="0" kern="1200" dirty="0">
              <a:solidFill>
                <a:prstClr val="black">
                  <a:hueOff val="0"/>
                  <a:satOff val="0"/>
                  <a:lumOff val="0"/>
                  <a:alphaOff val="0"/>
                </a:prstClr>
              </a:solidFill>
              <a:latin typeface="Arial" panose="020B0604020202020204" pitchFamily="34" charset="0"/>
              <a:ea typeface="+mn-ea"/>
              <a:cs typeface="+mn-cs"/>
            </a:rPr>
            <a:t>) with testing capacities for veterinary drug residues</a:t>
          </a:r>
        </a:p>
      </dsp:txBody>
      <dsp:txXfrm>
        <a:off x="4197121" y="2251587"/>
        <a:ext cx="1398939" cy="2021197"/>
      </dsp:txXfrm>
    </dsp:sp>
    <dsp:sp modelId="{92FD9912-05C0-47F9-A291-6E1E4DB5AE54}">
      <dsp:nvSpPr>
        <dsp:cNvPr id="0" name=""/>
        <dsp:cNvSpPr/>
      </dsp:nvSpPr>
      <dsp:spPr>
        <a:xfrm>
          <a:off x="5595910" y="1771219"/>
          <a:ext cx="1973290" cy="1100774"/>
        </a:xfrm>
        <a:prstGeom prst="rightArrow">
          <a:avLst>
            <a:gd name="adj1" fmla="val 50000"/>
            <a:gd name="adj2" fmla="val 50000"/>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254000" bIns="174748" numCol="1" spcCol="1270" anchor="ctr" anchorCtr="0">
          <a:noAutofit/>
        </a:bodyPr>
        <a:lstStyle/>
        <a:p>
          <a:pPr marL="0" lvl="0" indent="0" algn="l" defTabSz="488950">
            <a:lnSpc>
              <a:spcPct val="90000"/>
            </a:lnSpc>
            <a:spcBef>
              <a:spcPct val="0"/>
            </a:spcBef>
            <a:spcAft>
              <a:spcPct val="35000"/>
            </a:spcAft>
            <a:buFont typeface="+mj-lt"/>
            <a:buNone/>
          </a:pPr>
          <a:r>
            <a:rPr lang="en-GB" sz="1100" b="1" kern="1200"/>
            <a:t>Implement Residue Monitoring Plan </a:t>
          </a:r>
          <a:endParaRPr lang="en-GB" sz="1100" kern="1200"/>
        </a:p>
      </dsp:txBody>
      <dsp:txXfrm>
        <a:off x="5595910" y="2046413"/>
        <a:ext cx="1698097" cy="550387"/>
      </dsp:txXfrm>
    </dsp:sp>
    <dsp:sp modelId="{545D7142-3C5F-4666-AC3D-82257C9BD4E1}">
      <dsp:nvSpPr>
        <dsp:cNvPr id="0" name=""/>
        <dsp:cNvSpPr/>
      </dsp:nvSpPr>
      <dsp:spPr>
        <a:xfrm>
          <a:off x="5595910" y="2618653"/>
          <a:ext cx="1398939" cy="2021197"/>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Evaluate results</a:t>
          </a: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Follow-up non-compliances</a:t>
          </a: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Revise control procedures based ion findings</a:t>
          </a:r>
        </a:p>
      </dsp:txBody>
      <dsp:txXfrm>
        <a:off x="5595910" y="2618653"/>
        <a:ext cx="1398939" cy="202119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0F7CE2-C2C7-4C17-81DC-9C2F09DAD5CD}">
      <dsp:nvSpPr>
        <dsp:cNvPr id="0" name=""/>
        <dsp:cNvSpPr/>
      </dsp:nvSpPr>
      <dsp:spPr>
        <a:xfrm>
          <a:off x="0" y="130369"/>
          <a:ext cx="8835572" cy="1286326"/>
        </a:xfrm>
        <a:prstGeom prst="rightArrow">
          <a:avLst>
            <a:gd name="adj1" fmla="val 50000"/>
            <a:gd name="adj2" fmla="val 50000"/>
          </a:avLst>
        </a:prstGeom>
        <a:solidFill>
          <a:srgbClr val="34497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254000" bIns="204204" numCol="1" spcCol="1270" anchor="ctr" anchorCtr="0">
          <a:noAutofit/>
        </a:bodyPr>
        <a:lstStyle/>
        <a:p>
          <a:pPr marL="0" lvl="0" indent="0" algn="l" defTabSz="577850">
            <a:lnSpc>
              <a:spcPct val="90000"/>
            </a:lnSpc>
            <a:spcBef>
              <a:spcPct val="0"/>
            </a:spcBef>
            <a:spcAft>
              <a:spcPct val="35000"/>
            </a:spcAft>
            <a:buFont typeface="+mj-lt"/>
            <a:buNone/>
          </a:pPr>
          <a:r>
            <a:rPr lang="en-GB" sz="1300" b="0" i="0" kern="1200" dirty="0">
              <a:solidFill>
                <a:prstClr val="white"/>
              </a:solidFill>
              <a:latin typeface="Arial" panose="020B0604020202020204" pitchFamily="34" charset="0"/>
              <a:ea typeface="+mn-ea"/>
              <a:cs typeface="+mn-cs"/>
            </a:rPr>
            <a:t>Nominate Competent Authorities for Aquatic Animal Health Controls </a:t>
          </a:r>
        </a:p>
      </dsp:txBody>
      <dsp:txXfrm>
        <a:off x="0" y="451951"/>
        <a:ext cx="8513991" cy="643163"/>
      </dsp:txXfrm>
    </dsp:sp>
    <dsp:sp modelId="{8D88563D-12F2-4CDB-B9D5-E05FC44DAE12}">
      <dsp:nvSpPr>
        <dsp:cNvPr id="0" name=""/>
        <dsp:cNvSpPr/>
      </dsp:nvSpPr>
      <dsp:spPr>
        <a:xfrm>
          <a:off x="0" y="1093995"/>
          <a:ext cx="2036599" cy="2379316"/>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Font typeface="Arial" panose="020B0604020202020204" pitchFamily="34" charset="0"/>
            <a:buNone/>
          </a:pPr>
          <a:r>
            <a:rPr lang="en-GB" sz="1100" b="0" i="0" dirty="0">
              <a:solidFill>
                <a:prstClr val="black">
                  <a:hueOff val="0"/>
                  <a:satOff val="0"/>
                  <a:lumOff val="0"/>
                  <a:alphaOff val="0"/>
                </a:prstClr>
              </a:solidFill>
              <a:latin typeface="Arial" panose="020B0604020202020204" pitchFamily="34" charset="0"/>
              <a:ea typeface="+mn-ea"/>
              <a:cs typeface="+mn-cs"/>
            </a:rPr>
            <a:t>Develop framework legislation to establish Competent Authority and mandate </a:t>
          </a:r>
          <a:endParaRPr lang="en-GB" sz="400" b="0" i="0" kern="1200" dirty="0">
            <a:solidFill>
              <a:prstClr val="black">
                <a:hueOff val="0"/>
                <a:satOff val="0"/>
                <a:lumOff val="0"/>
                <a:alphaOff val="0"/>
              </a:prstClr>
            </a:solidFill>
            <a:latin typeface="Arial" panose="020B0604020202020204" pitchFamily="34" charset="0"/>
            <a:ea typeface="+mn-ea"/>
            <a:cs typeface="+mn-cs"/>
          </a:endParaRPr>
        </a:p>
        <a:p>
          <a:pPr marL="0" lvl="0" indent="0" algn="l" defTabSz="488950">
            <a:lnSpc>
              <a:spcPct val="90000"/>
            </a:lnSpc>
            <a:spcBef>
              <a:spcPct val="0"/>
            </a:spcBef>
            <a:spcAft>
              <a:spcPct val="35000"/>
            </a:spcAft>
            <a:buFont typeface="Arial" panose="020B0604020202020204" pitchFamily="34" charset="0"/>
            <a:buNone/>
          </a:pPr>
          <a:r>
            <a:rPr lang="en-GB" sz="1100" b="0" i="0" kern="1200" dirty="0">
              <a:solidFill>
                <a:prstClr val="black">
                  <a:hueOff val="0"/>
                  <a:satOff val="0"/>
                  <a:lumOff val="0"/>
                  <a:alphaOff val="0"/>
                </a:prstClr>
              </a:solidFill>
              <a:latin typeface="Arial" panose="020B0604020202020204" pitchFamily="34" charset="0"/>
              <a:ea typeface="+mn-ea"/>
              <a:cs typeface="+mn-cs"/>
            </a:rPr>
            <a:t>Establish official controls system(listed diseases, surveillance, compartments and movement controls)</a:t>
          </a:r>
          <a:endParaRPr lang="en-GB" sz="1100" kern="1200" dirty="0"/>
        </a:p>
      </dsp:txBody>
      <dsp:txXfrm>
        <a:off x="0" y="1093995"/>
        <a:ext cx="2036599" cy="2379316"/>
      </dsp:txXfrm>
    </dsp:sp>
    <dsp:sp modelId="{8D3CF60A-252D-41F3-9174-9EA472ED0719}">
      <dsp:nvSpPr>
        <dsp:cNvPr id="0" name=""/>
        <dsp:cNvSpPr/>
      </dsp:nvSpPr>
      <dsp:spPr>
        <a:xfrm>
          <a:off x="2036599" y="579303"/>
          <a:ext cx="6798972" cy="1286326"/>
        </a:xfrm>
        <a:prstGeom prst="rightArrow">
          <a:avLst>
            <a:gd name="adj1" fmla="val 50000"/>
            <a:gd name="adj2" fmla="val 50000"/>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254000" bIns="204204" numCol="1" spcCol="1270" anchor="ctr" anchorCtr="0">
          <a:noAutofit/>
        </a:bodyPr>
        <a:lstStyle/>
        <a:p>
          <a:pPr marL="0" lvl="0" indent="0" algn="l" defTabSz="577850">
            <a:lnSpc>
              <a:spcPct val="90000"/>
            </a:lnSpc>
            <a:spcBef>
              <a:spcPct val="0"/>
            </a:spcBef>
            <a:spcAft>
              <a:spcPct val="35000"/>
            </a:spcAft>
            <a:buNone/>
          </a:pPr>
          <a:r>
            <a:rPr lang="en-GB" sz="1300" b="1" kern="1200"/>
            <a:t>Develop/update legislation related to Aquatic animal transmissible diseases </a:t>
          </a:r>
        </a:p>
      </dsp:txBody>
      <dsp:txXfrm>
        <a:off x="2036599" y="900885"/>
        <a:ext cx="6477391" cy="643163"/>
      </dsp:txXfrm>
    </dsp:sp>
    <dsp:sp modelId="{4E43C2E6-3ABF-4927-A581-626476035E7C}">
      <dsp:nvSpPr>
        <dsp:cNvPr id="0" name=""/>
        <dsp:cNvSpPr/>
      </dsp:nvSpPr>
      <dsp:spPr>
        <a:xfrm>
          <a:off x="2023015" y="1562633"/>
          <a:ext cx="2036599" cy="2318670"/>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GB" sz="1100" b="0" i="0" kern="1200">
              <a:solidFill>
                <a:prstClr val="black">
                  <a:hueOff val="0"/>
                  <a:satOff val="0"/>
                  <a:lumOff val="0"/>
                  <a:alphaOff val="0"/>
                </a:prstClr>
              </a:solidFill>
              <a:latin typeface="Arial" panose="020B0604020202020204" pitchFamily="34" charset="0"/>
              <a:ea typeface="+mn-ea"/>
              <a:cs typeface="+mn-cs"/>
            </a:rPr>
            <a:t>List aquaculture diseases</a:t>
          </a: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Surveillance/ reporting</a:t>
          </a: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Obligations</a:t>
          </a: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Define disease free compartments</a:t>
          </a:r>
        </a:p>
        <a:p>
          <a:pPr marL="0" lvl="0" indent="0" algn="l" defTabSz="488950">
            <a:lnSpc>
              <a:spcPct val="90000"/>
            </a:lnSpc>
            <a:spcBef>
              <a:spcPct val="0"/>
            </a:spcBef>
            <a:spcAft>
              <a:spcPct val="35000"/>
            </a:spcAft>
            <a:buNone/>
          </a:pPr>
          <a:endParaRPr lang="en-GB" sz="1100" b="0" i="0" kern="1200" dirty="0">
            <a:solidFill>
              <a:prstClr val="black">
                <a:hueOff val="0"/>
                <a:satOff val="0"/>
                <a:lumOff val="0"/>
                <a:alphaOff val="0"/>
              </a:prstClr>
            </a:solidFill>
            <a:latin typeface="Arial" panose="020B0604020202020204" pitchFamily="34" charset="0"/>
            <a:ea typeface="+mn-ea"/>
            <a:cs typeface="+mn-cs"/>
          </a:endParaRPr>
        </a:p>
      </dsp:txBody>
      <dsp:txXfrm>
        <a:off x="2023015" y="1562633"/>
        <a:ext cx="2036599" cy="2318670"/>
      </dsp:txXfrm>
    </dsp:sp>
    <dsp:sp modelId="{CA34DD71-DE97-40AD-A498-7C8AB713CF91}">
      <dsp:nvSpPr>
        <dsp:cNvPr id="0" name=""/>
        <dsp:cNvSpPr/>
      </dsp:nvSpPr>
      <dsp:spPr>
        <a:xfrm>
          <a:off x="4073198" y="1007927"/>
          <a:ext cx="4762373" cy="1286326"/>
        </a:xfrm>
        <a:prstGeom prst="rightArrow">
          <a:avLst>
            <a:gd name="adj1" fmla="val 50000"/>
            <a:gd name="adj2" fmla="val 50000"/>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254000" bIns="204204" numCol="1" spcCol="1270" anchor="ctr" anchorCtr="0">
          <a:noAutofit/>
        </a:bodyPr>
        <a:lstStyle/>
        <a:p>
          <a:pPr marL="0" lvl="0" indent="0" algn="l" defTabSz="577850">
            <a:lnSpc>
              <a:spcPct val="90000"/>
            </a:lnSpc>
            <a:spcBef>
              <a:spcPct val="0"/>
            </a:spcBef>
            <a:spcAft>
              <a:spcPct val="35000"/>
            </a:spcAft>
            <a:buNone/>
          </a:pPr>
          <a:r>
            <a:rPr lang="en-GB" sz="1300" b="1" kern="1200"/>
            <a:t>Establish surveillance mechanisms for AAH and Eradication programmes</a:t>
          </a:r>
        </a:p>
      </dsp:txBody>
      <dsp:txXfrm>
        <a:off x="4073198" y="1329509"/>
        <a:ext cx="4440792" cy="643163"/>
      </dsp:txXfrm>
    </dsp:sp>
    <dsp:sp modelId="{6CFFE072-9D57-4149-9CBA-D2322B0615BD}">
      <dsp:nvSpPr>
        <dsp:cNvPr id="0" name=""/>
        <dsp:cNvSpPr/>
      </dsp:nvSpPr>
      <dsp:spPr>
        <a:xfrm>
          <a:off x="4073198" y="2001969"/>
          <a:ext cx="2036599" cy="2334174"/>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Nominate diagnostic laboratories</a:t>
          </a: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Register and inspect farms</a:t>
          </a:r>
        </a:p>
        <a:p>
          <a:pPr marL="0" lvl="0" indent="0" algn="l" defTabSz="488950">
            <a:lnSpc>
              <a:spcPct val="90000"/>
            </a:lnSpc>
            <a:spcBef>
              <a:spcPct val="0"/>
            </a:spcBef>
            <a:spcAft>
              <a:spcPct val="35000"/>
            </a:spcAft>
            <a:buNone/>
          </a:pPr>
          <a:r>
            <a:rPr lang="en-GB" sz="1100" b="0" i="0" kern="1200" dirty="0">
              <a:solidFill>
                <a:prstClr val="black">
                  <a:hueOff val="0"/>
                  <a:satOff val="0"/>
                  <a:lumOff val="0"/>
                  <a:alphaOff val="0"/>
                </a:prstClr>
              </a:solidFill>
              <a:latin typeface="Arial" panose="020B0604020202020204" pitchFamily="34" charset="0"/>
              <a:ea typeface="+mn-ea"/>
              <a:cs typeface="+mn-cs"/>
            </a:rPr>
            <a:t>Design implement disease surveillance</a:t>
          </a:r>
        </a:p>
      </dsp:txBody>
      <dsp:txXfrm>
        <a:off x="4073198" y="2001969"/>
        <a:ext cx="2036599" cy="2334174"/>
      </dsp:txXfrm>
    </dsp:sp>
    <dsp:sp modelId="{91C2AB04-773C-4BA2-AC4A-37B5DFBBEA6D}">
      <dsp:nvSpPr>
        <dsp:cNvPr id="0" name=""/>
        <dsp:cNvSpPr/>
      </dsp:nvSpPr>
      <dsp:spPr>
        <a:xfrm>
          <a:off x="6109798" y="1436550"/>
          <a:ext cx="2725773" cy="1286326"/>
        </a:xfrm>
        <a:prstGeom prst="rightArrow">
          <a:avLst>
            <a:gd name="adj1" fmla="val 50000"/>
            <a:gd name="adj2" fmla="val 50000"/>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254000" bIns="204204" numCol="1" spcCol="1270" anchor="ctr" anchorCtr="0">
          <a:noAutofit/>
        </a:bodyPr>
        <a:lstStyle/>
        <a:p>
          <a:pPr marL="0" lvl="0" indent="0" algn="l" defTabSz="577850">
            <a:lnSpc>
              <a:spcPct val="90000"/>
            </a:lnSpc>
            <a:spcBef>
              <a:spcPct val="0"/>
            </a:spcBef>
            <a:spcAft>
              <a:spcPct val="35000"/>
            </a:spcAft>
            <a:buNone/>
          </a:pPr>
          <a:r>
            <a:rPr lang="en-GB" sz="1300" b="1" kern="1200"/>
            <a:t>Create Mechanisms for provision of Clinical inspection</a:t>
          </a:r>
        </a:p>
      </dsp:txBody>
      <dsp:txXfrm>
        <a:off x="6109798" y="1758132"/>
        <a:ext cx="2404192" cy="643163"/>
      </dsp:txXfrm>
    </dsp:sp>
    <dsp:sp modelId="{20D65E4A-7C1A-4EAA-B974-57BC3F9D6A8E}">
      <dsp:nvSpPr>
        <dsp:cNvPr id="0" name=""/>
        <dsp:cNvSpPr/>
      </dsp:nvSpPr>
      <dsp:spPr>
        <a:xfrm>
          <a:off x="6109798" y="2430592"/>
          <a:ext cx="2055154" cy="2361533"/>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GB" sz="1100" kern="1200" dirty="0"/>
            <a:t>Performed by an official veterinarian less than 72h before initiating transit</a:t>
          </a:r>
          <a:endParaRPr lang="en-GB" sz="1100" b="0" i="0" kern="1200" dirty="0">
            <a:solidFill>
              <a:prstClr val="black">
                <a:hueOff val="0"/>
                <a:satOff val="0"/>
                <a:lumOff val="0"/>
                <a:alphaOff val="0"/>
              </a:prstClr>
            </a:solidFill>
            <a:latin typeface="Arial" panose="020B0604020202020204" pitchFamily="34" charset="0"/>
            <a:ea typeface="+mn-ea"/>
            <a:cs typeface="+mn-cs"/>
          </a:endParaRPr>
        </a:p>
      </dsp:txBody>
      <dsp:txXfrm>
        <a:off x="6109798" y="2430592"/>
        <a:ext cx="2055154" cy="2361533"/>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layout4.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layout5.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3.png>
</file>

<file path=ppt/media/image5.jp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panose="020B0604020202020204" pitchFamily="34" charset="0"/>
              </a:defRPr>
            </a:lvl1pPr>
          </a:lstStyle>
          <a:p>
            <a:fld id="{C43726E8-D0ED-4CDC-825A-0241CEA93A65}" type="datetimeFigureOut">
              <a:rPr lang="en-US" smtClean="0"/>
              <a:pPr/>
              <a:t>5/5/22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panose="020B0604020202020204" pitchFamily="34" charset="0"/>
              </a:defRPr>
            </a:lvl1pPr>
          </a:lstStyle>
          <a:p>
            <a:fld id="{2D4A63ED-013F-4F9B-9DF5-F89AD66C30D3}" type="slidenum">
              <a:rPr lang="en-US" smtClean="0"/>
              <a:pPr/>
              <a:t>‹#›</a:t>
            </a:fld>
            <a:endParaRPr lang="en-US" dirty="0"/>
          </a:p>
        </p:txBody>
      </p:sp>
    </p:spTree>
    <p:extLst>
      <p:ext uri="{BB962C8B-B14F-4D97-AF65-F5344CB8AC3E}">
        <p14:creationId xmlns:p14="http://schemas.microsoft.com/office/powerpoint/2010/main" val="2382980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panose="020B0604020202020204" pitchFamily="34" charset="0"/>
        <a:ea typeface="+mn-ea"/>
        <a:cs typeface="+mn-cs"/>
      </a:defRPr>
    </a:lvl1pPr>
    <a:lvl2pPr marL="457200" algn="l" defTabSz="914400" rtl="0" eaLnBrk="1" latinLnBrk="0" hangingPunct="1">
      <a:defRPr sz="1200" b="0" i="0" kern="1200">
        <a:solidFill>
          <a:schemeClr val="tx1"/>
        </a:solidFill>
        <a:latin typeface="Arial" panose="020B0604020202020204" pitchFamily="34" charset="0"/>
        <a:ea typeface="+mn-ea"/>
        <a:cs typeface="+mn-cs"/>
      </a:defRPr>
    </a:lvl2pPr>
    <a:lvl3pPr marL="914400" algn="l" defTabSz="914400" rtl="0" eaLnBrk="1" latinLnBrk="0" hangingPunct="1">
      <a:defRPr sz="1200" b="0" i="0" kern="1200">
        <a:solidFill>
          <a:schemeClr val="tx1"/>
        </a:solidFill>
        <a:latin typeface="Arial" panose="020B0604020202020204" pitchFamily="34" charset="0"/>
        <a:ea typeface="+mn-ea"/>
        <a:cs typeface="+mn-cs"/>
      </a:defRPr>
    </a:lvl3pPr>
    <a:lvl4pPr marL="1371600" algn="l" defTabSz="914400" rtl="0" eaLnBrk="1" latinLnBrk="0" hangingPunct="1">
      <a:defRPr sz="1200" b="0" i="0" kern="1200">
        <a:solidFill>
          <a:schemeClr val="tx1"/>
        </a:solidFill>
        <a:latin typeface="Arial" panose="020B0604020202020204" pitchFamily="34" charset="0"/>
        <a:ea typeface="+mn-ea"/>
        <a:cs typeface="+mn-cs"/>
      </a:defRPr>
    </a:lvl4pPr>
    <a:lvl5pPr marL="1828800" algn="l" defTabSz="914400" rtl="0" eaLnBrk="1" latinLnBrk="0" hangingPunct="1">
      <a:defRPr sz="1200" b="0" i="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Not all of these controls are required for all products. ie. it is not a one size fits all control system</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dirty="0">
                <a:effectLst/>
                <a:ea typeface="Times New Roman" panose="02020603050405020304" pitchFamily="18" charset="0"/>
                <a:cs typeface="Times New Roman" panose="02020603050405020304" pitchFamily="18" charset="0"/>
              </a:rPr>
              <a:t>The area based microbiological classification, monitoring of plankton and marine biotoxins is only required in respect of bivalve molluscs.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dirty="0">
                <a:effectLst/>
                <a:ea typeface="Times New Roman" panose="02020603050405020304" pitchFamily="18" charset="0"/>
                <a:cs typeface="Times New Roman" panose="02020603050405020304" pitchFamily="18" charset="0"/>
              </a:rPr>
              <a:t>Gastropod molluscs may be monitored for marine biotoxins at establishments.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dirty="0">
                <a:effectLst/>
                <a:ea typeface="Times New Roman" panose="02020603050405020304" pitchFamily="18" charset="0"/>
                <a:cs typeface="Times New Roman" panose="02020603050405020304" pitchFamily="18" charset="0"/>
              </a:rPr>
              <a:t>Bivalves and gastropods which are harvested from the wild do not need to be subject to residue monitoring plan for residues of veterinary medicines.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dirty="0">
                <a:effectLst/>
                <a:ea typeface="Times New Roman" panose="02020603050405020304" pitchFamily="18" charset="0"/>
                <a:cs typeface="Times New Roman" panose="02020603050405020304" pitchFamily="18" charset="0"/>
              </a:rPr>
              <a:t>Gastropods, live bivalves ready for retail sale and cooked or frozen bivalves do not need to come from areas subject to aquatic animal disease surveillance.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dirty="0">
                <a:effectLst/>
                <a:ea typeface="Times New Roman" panose="02020603050405020304" pitchFamily="18" charset="0"/>
                <a:cs typeface="Times New Roman" panose="02020603050405020304" pitchFamily="18" charset="0"/>
              </a:rPr>
              <a:t>Live molluscs of all types require a veterinary inspection before certification and despatch.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dirty="0">
                <a:effectLst/>
                <a:ea typeface="Times New Roman" panose="02020603050405020304" pitchFamily="18" charset="0"/>
                <a:cs typeface="Times New Roman" panose="02020603050405020304" pitchFamily="18" charset="0"/>
              </a:rPr>
              <a:t>The controls will need to be applied in a flexible way to match the product being exported to ensure that the attestation on the health certificate is true.</a:t>
            </a:r>
            <a:endParaRPr lang="en-GB" sz="1800" dirty="0">
              <a:effectLst/>
              <a:ea typeface="Calibri" panose="020F0502020204030204" pitchFamily="34" charset="0"/>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51D7646-1BF1-48B0-982C-F9889EC82612}" type="slidenum">
              <a:rPr kumimoji="0" lang="en-GB" sz="120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GB" sz="120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1502743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Whilst a system is in place in both countries to guarantee the food safety of EU exports of fishery products in general, at present neither has met the conditions for: </a:t>
            </a:r>
          </a:p>
          <a:p>
            <a:pPr marL="342900" marR="0" lvl="0" indent="-342900" algn="l" defTabSz="914400" rtl="0" eaLnBrk="1" fontAlgn="auto" latinLnBrk="0" hangingPunct="1">
              <a:lnSpc>
                <a:spcPct val="100000"/>
              </a:lnSpc>
              <a:spcBef>
                <a:spcPts val="0"/>
              </a:spcBef>
              <a:spcAft>
                <a:spcPts val="0"/>
              </a:spcAft>
              <a:buClrTx/>
              <a:buSzTx/>
              <a:buFontTx/>
              <a:buAutoNum type="alphaLcParenR"/>
              <a:tabLst/>
              <a:defRPr/>
            </a:pPr>
            <a:endParaRPr lang="en-GB" sz="1800" dirty="0">
              <a:effectLst/>
              <a:ea typeface="Times New Roman" panose="02020603050405020304" pitchFamily="18" charset="0"/>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Tx/>
              <a:buAutoNum type="alphaLcParenR"/>
              <a:tabLst/>
              <a:defRPr/>
            </a:pPr>
            <a:r>
              <a:rPr lang="en-GB" sz="1800" dirty="0">
                <a:effectLst/>
                <a:ea typeface="Times New Roman" panose="02020603050405020304" pitchFamily="18" charset="0"/>
                <a:cs typeface="Times New Roman" panose="02020603050405020304" pitchFamily="18" charset="0"/>
              </a:rPr>
              <a:t>controls on residues of veterinary medicines in aquaculture products and </a:t>
            </a:r>
          </a:p>
          <a:p>
            <a:pPr marL="342900" marR="0" lvl="0" indent="-342900" algn="l" defTabSz="914400" rtl="0" eaLnBrk="1" fontAlgn="auto" latinLnBrk="0" hangingPunct="1">
              <a:lnSpc>
                <a:spcPct val="100000"/>
              </a:lnSpc>
              <a:spcBef>
                <a:spcPts val="0"/>
              </a:spcBef>
              <a:spcAft>
                <a:spcPts val="0"/>
              </a:spcAft>
              <a:buClrTx/>
              <a:buSzTx/>
              <a:buFontTx/>
              <a:buAutoNum type="alphaLcParenR"/>
              <a:tabLst/>
              <a:defRPr/>
            </a:pPr>
            <a:r>
              <a:rPr lang="en-GB" sz="1800" dirty="0">
                <a:effectLst/>
                <a:ea typeface="Times New Roman" panose="02020603050405020304" pitchFamily="18" charset="0"/>
                <a:cs typeface="Times New Roman" panose="02020603050405020304" pitchFamily="18" charset="0"/>
              </a:rPr>
              <a:t>food safety of filter feeding bivalve and gastropod molluscs;</a:t>
            </a:r>
          </a:p>
          <a:p>
            <a:pPr marL="342900" marR="0" lvl="0" indent="-342900" algn="l" defTabSz="914400" rtl="0" eaLnBrk="1" fontAlgn="auto" latinLnBrk="0" hangingPunct="1">
              <a:lnSpc>
                <a:spcPct val="100000"/>
              </a:lnSpc>
              <a:spcBef>
                <a:spcPts val="0"/>
              </a:spcBef>
              <a:spcAft>
                <a:spcPts val="0"/>
              </a:spcAft>
              <a:buClrTx/>
              <a:buSzTx/>
              <a:buFontTx/>
              <a:buAutoNum type="alphaLcParenR"/>
              <a:tabLst/>
              <a:defRPr/>
            </a:pPr>
            <a:r>
              <a:rPr lang="en-GB" sz="1800" dirty="0">
                <a:effectLst/>
                <a:ea typeface="Times New Roman" panose="02020603050405020304" pitchFamily="18" charset="0"/>
                <a:cs typeface="Times New Roman" panose="02020603050405020304" pitchFamily="18" charset="0"/>
              </a:rPr>
              <a:t>aquatic animal health.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dirty="0">
              <a:effectLst/>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There is no official monitoring of veterinary residues in aquaculture products although such systems are in place for some other animal products and could be extended to aquaculture.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Shellfish monitoring programmes, whilst potentially technically valid, cannot be considered “at least equivalent” since the regulatory component of the control measures (e.g. area closure) are not fully reflected in law</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The aquatic animal health measures to ensure control of some important transmissible diseases of shellfish remain to be developed and/or implemented, including diagnostic testing capacity, as well as the establishment of compartments based on disease status, and movement controls. </a:t>
            </a:r>
            <a:endParaRPr lang="en-GB" sz="1800" dirty="0">
              <a:effectLst/>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dirty="0">
              <a:effectLst/>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dirty="0">
              <a:effectLst/>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Each system has different requirements for its road map towards establishing the conditions which are “at least equivalent” to the EU legislation. </a:t>
            </a:r>
            <a:endParaRPr lang="en-GB" sz="1800" dirty="0">
              <a:effectLst/>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In each case, the map should be developed and adopted by a clearly nominated Competent Authority, which may be different in each case.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General food safety conditions for fishery products are established and fall under the CCA (the NRCS and NSI respectively).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A system of monitoring of marine biotoxins and microbiology of productions areas is developed in each country but does not have a sufficient regulatory foundation.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Systems for surveillance and control in relation to aquatic animal health and veterinary residue controls in aquaculture are not in place (they are developed for other products – mammals and birds – ostrich)</a:t>
            </a:r>
            <a:endParaRPr lang="en-GB" sz="1800" dirty="0">
              <a:effectLst/>
              <a:ea typeface="Calibri" panose="020F0502020204030204" pitchFamily="34" charset="0"/>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51D7646-1BF1-48B0-982C-F9889EC82612}" type="slidenum">
              <a:rPr kumimoji="0" lang="en-GB" sz="120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GB" sz="120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3826415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Current plans apply same conditions to </a:t>
            </a:r>
            <a:r>
              <a:rPr lang="en-GB" sz="1800" dirty="0">
                <a:effectLst/>
                <a:ea typeface="Calibri" panose="020F0502020204030204" pitchFamily="34" charset="0"/>
                <a:cs typeface="Arial" panose="020B0604020202020204" pitchFamily="34" charset="0"/>
              </a:rPr>
              <a:t>“molluscan shellfish” products (bivalves and gastropod molluscs) whereas EU requirements are that gastropods, tunicates and holothurians which are not filter feeders do not have be subject to site survey and classification of harvest areas, providing that marine biotoxins are monitored at establishments. i.e. national plans go beyond EU requirements – additional burden</a:t>
            </a:r>
          </a:p>
          <a:p>
            <a:endParaRPr lang="en-GB" dirty="0"/>
          </a:p>
          <a:p>
            <a:r>
              <a:rPr lang="en-GB" dirty="0"/>
              <a:t>Current monitoring plans technically sufficient, but lack regulatory framework (and in Namibia labs were not performing well).</a:t>
            </a:r>
          </a:p>
          <a:p>
            <a:endParaRPr lang="en-GB" dirty="0"/>
          </a:p>
          <a:p>
            <a:r>
              <a:rPr lang="en-GB" dirty="0"/>
              <a:t>For processed abalone, OK for RSA (monitoring done at farm/factory).</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51D7646-1BF1-48B0-982C-F9889EC82612}" type="slidenum">
              <a:rPr kumimoji="0" lang="en-GB" sz="120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27660704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Already in place RMPs for:</a:t>
            </a:r>
          </a:p>
          <a:p>
            <a:endParaRPr lang="en-GB" dirty="0"/>
          </a:p>
          <a:p>
            <a:r>
              <a:rPr lang="en-GB" dirty="0"/>
              <a:t>Crocs and ostrich in RSA (but labs not performing)</a:t>
            </a:r>
          </a:p>
          <a:p>
            <a:r>
              <a:rPr lang="en-GB" dirty="0"/>
              <a:t>Bovine/sheep in Namibia  (only part implemented, prohibited substances not outlawed – </a:t>
            </a:r>
            <a:r>
              <a:rPr lang="en-GB" dirty="0" err="1"/>
              <a:t>anabolics</a:t>
            </a:r>
            <a:r>
              <a:rPr lang="en-GB" dirty="0"/>
              <a:t>; and lab QC questionable</a:t>
            </a:r>
          </a:p>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51D7646-1BF1-48B0-982C-F9889EC82612}" type="slidenum">
              <a:rPr kumimoji="0" lang="en-GB" sz="120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20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23595966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where the gaps are greatest, impacting on exports of live products</a:t>
            </a:r>
          </a:p>
          <a:p>
            <a:endParaRPr lang="en-GB" dirty="0"/>
          </a:p>
          <a:p>
            <a:pPr marL="171450" indent="-171450">
              <a:buFont typeface="Arial" panose="020B0604020202020204" pitchFamily="34" charset="0"/>
              <a:buChar char="•"/>
            </a:pPr>
            <a:r>
              <a:rPr lang="en-GB" dirty="0"/>
              <a:t>No implementation of OIE Aquatic Code in either country</a:t>
            </a:r>
          </a:p>
          <a:p>
            <a:pPr marL="171450" indent="-171450">
              <a:buFont typeface="Arial" panose="020B0604020202020204" pitchFamily="34" charset="0"/>
              <a:buChar char="•"/>
            </a:pPr>
            <a:r>
              <a:rPr lang="en-GB" dirty="0"/>
              <a:t>No regulations</a:t>
            </a:r>
          </a:p>
          <a:p>
            <a:pPr marL="171450" indent="-171450">
              <a:buFont typeface="Arial" panose="020B0604020202020204" pitchFamily="34" charset="0"/>
              <a:buChar char="•"/>
            </a:pPr>
            <a:r>
              <a:rPr lang="en-GB" dirty="0" err="1"/>
              <a:t>Notbiable</a:t>
            </a:r>
            <a:r>
              <a:rPr lang="en-GB" dirty="0"/>
              <a:t> diseases</a:t>
            </a:r>
          </a:p>
          <a:p>
            <a:pPr marL="171450" indent="-171450">
              <a:buFont typeface="Arial" panose="020B0604020202020204" pitchFamily="34" charset="0"/>
              <a:buChar char="•"/>
            </a:pPr>
            <a:r>
              <a:rPr lang="en-GB" dirty="0"/>
              <a:t>Surveillance</a:t>
            </a:r>
          </a:p>
          <a:p>
            <a:pPr marL="171450" indent="-171450">
              <a:buFont typeface="Arial" panose="020B0604020202020204" pitchFamily="34" charset="0"/>
              <a:buChar char="•"/>
            </a:pPr>
            <a:r>
              <a:rPr lang="en-GB" dirty="0" err="1"/>
              <a:t>Diagnotic</a:t>
            </a:r>
            <a:r>
              <a:rPr lang="en-GB" dirty="0"/>
              <a:t> Lab capacity</a:t>
            </a:r>
          </a:p>
          <a:p>
            <a:pPr marL="171450" indent="-171450">
              <a:buFont typeface="Arial" panose="020B0604020202020204" pitchFamily="34" charset="0"/>
              <a:buChar char="•"/>
            </a:pPr>
            <a:r>
              <a:rPr lang="en-GB" dirty="0"/>
              <a:t>Control  movement/eradication powers</a:t>
            </a:r>
          </a:p>
          <a:p>
            <a:pPr marL="171450" indent="-171450">
              <a:buFont typeface="Arial" panose="020B0604020202020204" pitchFamily="34" charset="0"/>
              <a:buChar char="•"/>
            </a:pPr>
            <a:r>
              <a:rPr lang="en-GB" dirty="0"/>
              <a:t>Compartments (disease free zones)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51D7646-1BF1-48B0-982C-F9889EC82612}" type="slidenum">
              <a:rPr kumimoji="0" lang="en-GB" sz="120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GB" sz="120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12530155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Calibri" panose="020F0502020204030204" pitchFamily="34" charset="0"/>
                <a:cs typeface="Arial" panose="020B0604020202020204" pitchFamily="34" charset="0"/>
              </a:rPr>
              <a:t>Road map in each case will involve varying degrees of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dirty="0">
                <a:effectLst/>
                <a:ea typeface="Calibri" panose="020F0502020204030204" pitchFamily="34" charset="0"/>
                <a:cs typeface="Arial" panose="020B0604020202020204" pitchFamily="34" charset="0"/>
              </a:rPr>
              <a:t>development of new legislation,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dirty="0">
                <a:effectLst/>
                <a:ea typeface="Calibri" panose="020F0502020204030204" pitchFamily="34" charset="0"/>
                <a:cs typeface="Arial" panose="020B0604020202020204" pitchFamily="34" charset="0"/>
              </a:rPr>
              <a:t> building the capacity of Competent Authorities responsible for controls,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dirty="0">
                <a:effectLst/>
                <a:ea typeface="Calibri" panose="020F0502020204030204" pitchFamily="34" charset="0"/>
                <a:cs typeface="Arial" panose="020B0604020202020204" pitchFamily="34" charset="0"/>
              </a:rPr>
              <a:t>establishing competent testing laboratories and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dirty="0">
                <a:effectLst/>
                <a:ea typeface="Calibri" panose="020F0502020204030204" pitchFamily="34" charset="0"/>
                <a:cs typeface="Arial" panose="020B0604020202020204" pitchFamily="34" charset="0"/>
              </a:rPr>
              <a:t> investment by the operators in upgraded facilities and control systems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800" dirty="0">
              <a:effectLst/>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Calibri" panose="020F0502020204030204" pitchFamily="34" charset="0"/>
                <a:cs typeface="Arial" panose="020B0604020202020204" pitchFamily="34" charset="0"/>
              </a:rPr>
              <a:t>These substantial investments should be considered in the same way as any other, by firstly establishing the feasibility of the business case and plan, before committing to one particular path or another.  </a:t>
            </a:r>
          </a:p>
          <a:p>
            <a:endParaRPr lang="en-GB" dirty="0"/>
          </a:p>
          <a:p>
            <a:r>
              <a:rPr lang="en-GB" dirty="0"/>
              <a:t>CAs: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RSA</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aquatic animal health and veterinary residue controls (under the DALRRD)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monitoring of marine biotoxins and microbiology of productions areas (under DEFF)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dirty="0">
              <a:effectLst/>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cs typeface="Times New Roman" panose="02020603050405020304" pitchFamily="18" charset="0"/>
              </a:rPr>
              <a:t>NAMIBIA</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aquatic animal health and veterinary residue controls (under the DVS of the MAWF)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monitoring of marine biotoxins and microbiology of productions areas (under MFMR)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dirty="0">
              <a:effectLst/>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ea typeface="Times New Roman" panose="02020603050405020304" pitchFamily="18" charset="0"/>
                <a:cs typeface="Times New Roman" panose="02020603050405020304" pitchFamily="18" charset="0"/>
              </a:rPr>
              <a:t> </a:t>
            </a:r>
            <a:endParaRPr lang="en-GB" sz="1800" dirty="0">
              <a:effectLst/>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51D7646-1BF1-48B0-982C-F9889EC82612}" type="slidenum">
              <a:rPr kumimoji="0" lang="en-GB" sz="120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20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930873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C239B-7004-436D-932C-B38FEF4E4398}"/>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C741FE-FF4B-4F32-8583-8E75FD3D6F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8AF3F1-6E4C-43E1-BA87-8B99DCF19D81}"/>
              </a:ext>
            </a:extLst>
          </p:cNvPr>
          <p:cNvSpPr>
            <a:spLocks noGrp="1"/>
          </p:cNvSpPr>
          <p:nvPr>
            <p:ph type="dt" sz="half" idx="10"/>
          </p:nvPr>
        </p:nvSpPr>
        <p:spPr>
          <a:xfrm>
            <a:off x="838200" y="6356350"/>
            <a:ext cx="2743200" cy="365125"/>
          </a:xfrm>
          <a:prstGeom prst="rect">
            <a:avLst/>
          </a:prstGeom>
        </p:spPr>
        <p:txBody>
          <a:bodyPr/>
          <a:lstStyle>
            <a:lvl1pPr>
              <a:defRPr b="0" i="0">
                <a:latin typeface="Arial" panose="020B0604020202020204" pitchFamily="34" charset="0"/>
              </a:defRPr>
            </a:lvl1pPr>
          </a:lstStyle>
          <a:p>
            <a:fld id="{6E9D8D90-00D3-4975-B99B-50EB66BBDAE1}" type="datetimeFigureOut">
              <a:rPr lang="en-US" smtClean="0"/>
              <a:pPr/>
              <a:t>5/5/22</a:t>
            </a:fld>
            <a:endParaRPr lang="en-US" dirty="0"/>
          </a:p>
        </p:txBody>
      </p:sp>
      <p:sp>
        <p:nvSpPr>
          <p:cNvPr id="5" name="Footer Placeholder 4">
            <a:extLst>
              <a:ext uri="{FF2B5EF4-FFF2-40B4-BE49-F238E27FC236}">
                <a16:creationId xmlns:a16="http://schemas.microsoft.com/office/drawing/2014/main" id="{8FE62B8F-9F1A-4997-AC77-CB818DF5A3CC}"/>
              </a:ext>
            </a:extLst>
          </p:cNvPr>
          <p:cNvSpPr>
            <a:spLocks noGrp="1"/>
          </p:cNvSpPr>
          <p:nvPr>
            <p:ph type="ftr" sz="quarter" idx="11"/>
          </p:nvPr>
        </p:nvSpPr>
        <p:spPr>
          <a:xfrm>
            <a:off x="4038600" y="6356350"/>
            <a:ext cx="4114800" cy="365125"/>
          </a:xfrm>
          <a:prstGeom prst="rect">
            <a:avLst/>
          </a:prstGeom>
        </p:spPr>
        <p:txBody>
          <a:bodyPr/>
          <a:lstStyle>
            <a:lvl1pPr>
              <a:defRPr b="0" i="0">
                <a:latin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5E20071C-DC4A-408E-A6D7-539A065169F5}"/>
              </a:ext>
            </a:extLst>
          </p:cNvPr>
          <p:cNvSpPr>
            <a:spLocks noGrp="1"/>
          </p:cNvSpPr>
          <p:nvPr>
            <p:ph type="sldNum" sz="quarter" idx="12"/>
          </p:nvPr>
        </p:nvSpPr>
        <p:spPr>
          <a:xfrm>
            <a:off x="8610600" y="6356350"/>
            <a:ext cx="2743200" cy="365125"/>
          </a:xfrm>
          <a:prstGeom prst="rect">
            <a:avLst/>
          </a:prstGeom>
        </p:spPr>
        <p:txBody>
          <a:bodyPr/>
          <a:lstStyle>
            <a:lvl1pPr>
              <a:defRPr b="0" i="0">
                <a:latin typeface="Arial" panose="020B0604020202020204" pitchFamily="34" charset="0"/>
              </a:defRPr>
            </a:lvl1pPr>
          </a:lstStyle>
          <a:p>
            <a:fld id="{654B1B1F-5897-4640-9EDF-A15885E8134B}" type="slidenum">
              <a:rPr lang="en-US" smtClean="0"/>
              <a:pPr/>
              <a:t>‹#›</a:t>
            </a:fld>
            <a:endParaRPr lang="en-US" dirty="0"/>
          </a:p>
        </p:txBody>
      </p:sp>
    </p:spTree>
    <p:extLst>
      <p:ext uri="{BB962C8B-B14F-4D97-AF65-F5344CB8AC3E}">
        <p14:creationId xmlns:p14="http://schemas.microsoft.com/office/powerpoint/2010/main" val="31193758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528D4-0A60-4174-B26B-95D1E6C44DB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B28893-0E46-486A-9FE0-DDA2BCA4F0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AC65A8-67B7-4822-9804-5A8BB92728DE}"/>
              </a:ext>
            </a:extLst>
          </p:cNvPr>
          <p:cNvSpPr>
            <a:spLocks noGrp="1"/>
          </p:cNvSpPr>
          <p:nvPr>
            <p:ph type="dt" sz="half" idx="10"/>
          </p:nvPr>
        </p:nvSpPr>
        <p:spPr>
          <a:xfrm>
            <a:off x="838200" y="6356350"/>
            <a:ext cx="2743200" cy="365125"/>
          </a:xfrm>
          <a:prstGeom prst="rect">
            <a:avLst/>
          </a:prstGeom>
        </p:spPr>
        <p:txBody>
          <a:bodyPr/>
          <a:lstStyle>
            <a:lvl1pPr>
              <a:defRPr b="0" i="0">
                <a:latin typeface="Arial" panose="020B0604020202020204" pitchFamily="34" charset="0"/>
              </a:defRPr>
            </a:lvl1pPr>
          </a:lstStyle>
          <a:p>
            <a:fld id="{6E9D8D90-00D3-4975-B99B-50EB66BBDAE1}" type="datetimeFigureOut">
              <a:rPr lang="en-US" smtClean="0"/>
              <a:pPr/>
              <a:t>5/5/22</a:t>
            </a:fld>
            <a:endParaRPr lang="en-US" dirty="0"/>
          </a:p>
        </p:txBody>
      </p:sp>
      <p:sp>
        <p:nvSpPr>
          <p:cNvPr id="5" name="Footer Placeholder 4">
            <a:extLst>
              <a:ext uri="{FF2B5EF4-FFF2-40B4-BE49-F238E27FC236}">
                <a16:creationId xmlns:a16="http://schemas.microsoft.com/office/drawing/2014/main" id="{42B89668-596A-4700-BD39-897215BD39A5}"/>
              </a:ext>
            </a:extLst>
          </p:cNvPr>
          <p:cNvSpPr>
            <a:spLocks noGrp="1"/>
          </p:cNvSpPr>
          <p:nvPr>
            <p:ph type="ftr" sz="quarter" idx="11"/>
          </p:nvPr>
        </p:nvSpPr>
        <p:spPr>
          <a:xfrm>
            <a:off x="4038600" y="6356350"/>
            <a:ext cx="4114800" cy="365125"/>
          </a:xfrm>
          <a:prstGeom prst="rect">
            <a:avLst/>
          </a:prstGeom>
        </p:spPr>
        <p:txBody>
          <a:bodyPr/>
          <a:lstStyle>
            <a:lvl1pPr>
              <a:defRPr b="0" i="0">
                <a:latin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3A8CC04A-11BC-4F74-99D3-475B1B88B392}"/>
              </a:ext>
            </a:extLst>
          </p:cNvPr>
          <p:cNvSpPr>
            <a:spLocks noGrp="1"/>
          </p:cNvSpPr>
          <p:nvPr>
            <p:ph type="sldNum" sz="quarter" idx="12"/>
          </p:nvPr>
        </p:nvSpPr>
        <p:spPr>
          <a:xfrm>
            <a:off x="8610600" y="6356350"/>
            <a:ext cx="2743200" cy="365125"/>
          </a:xfrm>
          <a:prstGeom prst="rect">
            <a:avLst/>
          </a:prstGeom>
        </p:spPr>
        <p:txBody>
          <a:bodyPr/>
          <a:lstStyle>
            <a:lvl1pPr>
              <a:defRPr b="0" i="0">
                <a:latin typeface="Arial" panose="020B0604020202020204" pitchFamily="34" charset="0"/>
              </a:defRPr>
            </a:lvl1pPr>
          </a:lstStyle>
          <a:p>
            <a:fld id="{654B1B1F-5897-4640-9EDF-A15885E8134B}" type="slidenum">
              <a:rPr lang="en-US" smtClean="0"/>
              <a:pPr/>
              <a:t>‹#›</a:t>
            </a:fld>
            <a:endParaRPr lang="en-US" dirty="0"/>
          </a:p>
        </p:txBody>
      </p:sp>
    </p:spTree>
    <p:extLst>
      <p:ext uri="{BB962C8B-B14F-4D97-AF65-F5344CB8AC3E}">
        <p14:creationId xmlns:p14="http://schemas.microsoft.com/office/powerpoint/2010/main" val="1958831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021AAF-22A6-49F7-917B-CA731200AD4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D6FD7BE-6FA6-4598-9EB2-1DE7632122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A51ED5-DC54-460D-A7F7-8990283E3E51}"/>
              </a:ext>
            </a:extLst>
          </p:cNvPr>
          <p:cNvSpPr>
            <a:spLocks noGrp="1"/>
          </p:cNvSpPr>
          <p:nvPr>
            <p:ph type="dt" sz="half" idx="10"/>
          </p:nvPr>
        </p:nvSpPr>
        <p:spPr>
          <a:xfrm>
            <a:off x="838200" y="6356350"/>
            <a:ext cx="2743200" cy="365125"/>
          </a:xfrm>
          <a:prstGeom prst="rect">
            <a:avLst/>
          </a:prstGeom>
        </p:spPr>
        <p:txBody>
          <a:bodyPr/>
          <a:lstStyle>
            <a:lvl1pPr>
              <a:defRPr b="0" i="0">
                <a:latin typeface="Arial" panose="020B0604020202020204" pitchFamily="34" charset="0"/>
              </a:defRPr>
            </a:lvl1pPr>
          </a:lstStyle>
          <a:p>
            <a:fld id="{6E9D8D90-00D3-4975-B99B-50EB66BBDAE1}" type="datetimeFigureOut">
              <a:rPr lang="en-US" smtClean="0"/>
              <a:pPr/>
              <a:t>5/5/22</a:t>
            </a:fld>
            <a:endParaRPr lang="en-US" dirty="0"/>
          </a:p>
        </p:txBody>
      </p:sp>
      <p:sp>
        <p:nvSpPr>
          <p:cNvPr id="5" name="Footer Placeholder 4">
            <a:extLst>
              <a:ext uri="{FF2B5EF4-FFF2-40B4-BE49-F238E27FC236}">
                <a16:creationId xmlns:a16="http://schemas.microsoft.com/office/drawing/2014/main" id="{36D1D9D9-914B-48F4-94C6-FCDB1298BB96}"/>
              </a:ext>
            </a:extLst>
          </p:cNvPr>
          <p:cNvSpPr>
            <a:spLocks noGrp="1"/>
          </p:cNvSpPr>
          <p:nvPr>
            <p:ph type="ftr" sz="quarter" idx="11"/>
          </p:nvPr>
        </p:nvSpPr>
        <p:spPr>
          <a:xfrm>
            <a:off x="4038600" y="6356350"/>
            <a:ext cx="4114800" cy="365125"/>
          </a:xfrm>
          <a:prstGeom prst="rect">
            <a:avLst/>
          </a:prstGeom>
        </p:spPr>
        <p:txBody>
          <a:bodyPr/>
          <a:lstStyle>
            <a:lvl1pPr>
              <a:defRPr b="0" i="0">
                <a:latin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6AA97733-726A-4226-9A41-0B89919BD09D}"/>
              </a:ext>
            </a:extLst>
          </p:cNvPr>
          <p:cNvSpPr>
            <a:spLocks noGrp="1"/>
          </p:cNvSpPr>
          <p:nvPr>
            <p:ph type="sldNum" sz="quarter" idx="12"/>
          </p:nvPr>
        </p:nvSpPr>
        <p:spPr>
          <a:xfrm>
            <a:off x="8610600" y="6356350"/>
            <a:ext cx="2743200" cy="365125"/>
          </a:xfrm>
          <a:prstGeom prst="rect">
            <a:avLst/>
          </a:prstGeom>
        </p:spPr>
        <p:txBody>
          <a:bodyPr/>
          <a:lstStyle>
            <a:lvl1pPr>
              <a:defRPr b="0" i="0">
                <a:latin typeface="Arial" panose="020B0604020202020204" pitchFamily="34" charset="0"/>
              </a:defRPr>
            </a:lvl1pPr>
          </a:lstStyle>
          <a:p>
            <a:fld id="{654B1B1F-5897-4640-9EDF-A15885E8134B}" type="slidenum">
              <a:rPr lang="en-US" smtClean="0"/>
              <a:pPr/>
              <a:t>‹#›</a:t>
            </a:fld>
            <a:endParaRPr lang="en-US" dirty="0"/>
          </a:p>
        </p:txBody>
      </p:sp>
    </p:spTree>
    <p:extLst>
      <p:ext uri="{BB962C8B-B14F-4D97-AF65-F5344CB8AC3E}">
        <p14:creationId xmlns:p14="http://schemas.microsoft.com/office/powerpoint/2010/main" val="8875101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endParaRPr lang="en-Z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p:cNvSpPr>
            <a:spLocks noGrp="1"/>
          </p:cNvSpPr>
          <p:nvPr>
            <p:ph type="dt" sz="half" idx="10"/>
          </p:nvPr>
        </p:nvSpPr>
        <p:spPr/>
        <p:txBody>
          <a:bodyPr/>
          <a:lstStyle/>
          <a:p>
            <a:fld id="{303CA639-6B9C-49A8-9758-B52298E76599}" type="datetimeFigureOut">
              <a:rPr lang="en-ZA" smtClean="0"/>
              <a:t>2022/05/05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640E0DB7-D0C5-4ED2-BE90-F5DD4B0F4AFF}" type="slidenum">
              <a:rPr lang="en-ZA" smtClean="0"/>
              <a:t>‹#›</a:t>
            </a:fld>
            <a:endParaRPr lang="en-ZA"/>
          </a:p>
        </p:txBody>
      </p:sp>
    </p:spTree>
    <p:extLst>
      <p:ext uri="{BB962C8B-B14F-4D97-AF65-F5344CB8AC3E}">
        <p14:creationId xmlns:p14="http://schemas.microsoft.com/office/powerpoint/2010/main" val="6479891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Z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p:cNvSpPr>
            <a:spLocks noGrp="1"/>
          </p:cNvSpPr>
          <p:nvPr>
            <p:ph type="dt" sz="half" idx="10"/>
          </p:nvPr>
        </p:nvSpPr>
        <p:spPr/>
        <p:txBody>
          <a:bodyPr/>
          <a:lstStyle/>
          <a:p>
            <a:fld id="{303CA639-6B9C-49A8-9758-B52298E76599}" type="datetimeFigureOut">
              <a:rPr lang="en-ZA" smtClean="0"/>
              <a:t>2022/05/05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640E0DB7-D0C5-4ED2-BE90-F5DD4B0F4AFF}" type="slidenum">
              <a:rPr lang="en-ZA" smtClean="0"/>
              <a:t>‹#›</a:t>
            </a:fld>
            <a:endParaRPr lang="en-ZA"/>
          </a:p>
        </p:txBody>
      </p:sp>
    </p:spTree>
    <p:extLst>
      <p:ext uri="{BB962C8B-B14F-4D97-AF65-F5344CB8AC3E}">
        <p14:creationId xmlns:p14="http://schemas.microsoft.com/office/powerpoint/2010/main" val="17096447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Z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3CA639-6B9C-49A8-9758-B52298E76599}" type="datetimeFigureOut">
              <a:rPr lang="en-ZA" smtClean="0"/>
              <a:t>2022/05/05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640E0DB7-D0C5-4ED2-BE90-F5DD4B0F4AFF}" type="slidenum">
              <a:rPr lang="en-ZA" smtClean="0"/>
              <a:t>‹#›</a:t>
            </a:fld>
            <a:endParaRPr lang="en-ZA"/>
          </a:p>
        </p:txBody>
      </p:sp>
    </p:spTree>
    <p:extLst>
      <p:ext uri="{BB962C8B-B14F-4D97-AF65-F5344CB8AC3E}">
        <p14:creationId xmlns:p14="http://schemas.microsoft.com/office/powerpoint/2010/main" val="14483702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ZA"/>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p:cNvSpPr>
            <a:spLocks noGrp="1"/>
          </p:cNvSpPr>
          <p:nvPr>
            <p:ph type="dt" sz="half" idx="10"/>
          </p:nvPr>
        </p:nvSpPr>
        <p:spPr/>
        <p:txBody>
          <a:bodyPr/>
          <a:lstStyle/>
          <a:p>
            <a:fld id="{303CA639-6B9C-49A8-9758-B52298E76599}" type="datetimeFigureOut">
              <a:rPr lang="en-ZA" smtClean="0"/>
              <a:t>2022/05/05</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640E0DB7-D0C5-4ED2-BE90-F5DD4B0F4AFF}" type="slidenum">
              <a:rPr lang="en-ZA" smtClean="0"/>
              <a:t>‹#›</a:t>
            </a:fld>
            <a:endParaRPr lang="en-ZA"/>
          </a:p>
        </p:txBody>
      </p:sp>
    </p:spTree>
    <p:extLst>
      <p:ext uri="{BB962C8B-B14F-4D97-AF65-F5344CB8AC3E}">
        <p14:creationId xmlns:p14="http://schemas.microsoft.com/office/powerpoint/2010/main" val="13355509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Z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p:cNvSpPr>
            <a:spLocks noGrp="1"/>
          </p:cNvSpPr>
          <p:nvPr>
            <p:ph type="dt" sz="half" idx="10"/>
          </p:nvPr>
        </p:nvSpPr>
        <p:spPr/>
        <p:txBody>
          <a:bodyPr/>
          <a:lstStyle/>
          <a:p>
            <a:fld id="{303CA639-6B9C-49A8-9758-B52298E76599}" type="datetimeFigureOut">
              <a:rPr lang="en-ZA" smtClean="0"/>
              <a:t>2022/05/05</a:t>
            </a:fld>
            <a:endParaRPr lang="en-ZA"/>
          </a:p>
        </p:txBody>
      </p:sp>
      <p:sp>
        <p:nvSpPr>
          <p:cNvPr id="8" name="Footer Placeholder 7"/>
          <p:cNvSpPr>
            <a:spLocks noGrp="1"/>
          </p:cNvSpPr>
          <p:nvPr>
            <p:ph type="ftr" sz="quarter" idx="11"/>
          </p:nvPr>
        </p:nvSpPr>
        <p:spPr/>
        <p:txBody>
          <a:bodyPr/>
          <a:lstStyle/>
          <a:p>
            <a:endParaRPr lang="en-ZA"/>
          </a:p>
        </p:txBody>
      </p:sp>
      <p:sp>
        <p:nvSpPr>
          <p:cNvPr id="9" name="Slide Number Placeholder 8"/>
          <p:cNvSpPr>
            <a:spLocks noGrp="1"/>
          </p:cNvSpPr>
          <p:nvPr>
            <p:ph type="sldNum" sz="quarter" idx="12"/>
          </p:nvPr>
        </p:nvSpPr>
        <p:spPr/>
        <p:txBody>
          <a:bodyPr/>
          <a:lstStyle/>
          <a:p>
            <a:fld id="{640E0DB7-D0C5-4ED2-BE90-F5DD4B0F4AFF}" type="slidenum">
              <a:rPr lang="en-ZA" smtClean="0"/>
              <a:t>‹#›</a:t>
            </a:fld>
            <a:endParaRPr lang="en-ZA"/>
          </a:p>
        </p:txBody>
      </p:sp>
    </p:spTree>
    <p:extLst>
      <p:ext uri="{BB962C8B-B14F-4D97-AF65-F5344CB8AC3E}">
        <p14:creationId xmlns:p14="http://schemas.microsoft.com/office/powerpoint/2010/main" val="10520441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ZA"/>
          </a:p>
        </p:txBody>
      </p:sp>
      <p:sp>
        <p:nvSpPr>
          <p:cNvPr id="3" name="Date Placeholder 2"/>
          <p:cNvSpPr>
            <a:spLocks noGrp="1"/>
          </p:cNvSpPr>
          <p:nvPr>
            <p:ph type="dt" sz="half" idx="10"/>
          </p:nvPr>
        </p:nvSpPr>
        <p:spPr/>
        <p:txBody>
          <a:bodyPr/>
          <a:lstStyle/>
          <a:p>
            <a:fld id="{303CA639-6B9C-49A8-9758-B52298E76599}" type="datetimeFigureOut">
              <a:rPr lang="en-ZA" smtClean="0"/>
              <a:t>2022/05/05</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640E0DB7-D0C5-4ED2-BE90-F5DD4B0F4AFF}" type="slidenum">
              <a:rPr lang="en-ZA" smtClean="0"/>
              <a:t>‹#›</a:t>
            </a:fld>
            <a:endParaRPr lang="en-ZA"/>
          </a:p>
        </p:txBody>
      </p:sp>
    </p:spTree>
    <p:extLst>
      <p:ext uri="{BB962C8B-B14F-4D97-AF65-F5344CB8AC3E}">
        <p14:creationId xmlns:p14="http://schemas.microsoft.com/office/powerpoint/2010/main" val="31615848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3CA639-6B9C-49A8-9758-B52298E76599}" type="datetimeFigureOut">
              <a:rPr lang="en-ZA" smtClean="0"/>
              <a:t>2022/05/05</a:t>
            </a:fld>
            <a:endParaRPr lang="en-ZA"/>
          </a:p>
        </p:txBody>
      </p:sp>
      <p:sp>
        <p:nvSpPr>
          <p:cNvPr id="3" name="Footer Placeholder 2"/>
          <p:cNvSpPr>
            <a:spLocks noGrp="1"/>
          </p:cNvSpPr>
          <p:nvPr>
            <p:ph type="ftr" sz="quarter" idx="11"/>
          </p:nvPr>
        </p:nvSpPr>
        <p:spPr/>
        <p:txBody>
          <a:bodyPr/>
          <a:lstStyle/>
          <a:p>
            <a:endParaRPr lang="en-ZA"/>
          </a:p>
        </p:txBody>
      </p:sp>
      <p:sp>
        <p:nvSpPr>
          <p:cNvPr id="4" name="Slide Number Placeholder 3"/>
          <p:cNvSpPr>
            <a:spLocks noGrp="1"/>
          </p:cNvSpPr>
          <p:nvPr>
            <p:ph type="sldNum" sz="quarter" idx="12"/>
          </p:nvPr>
        </p:nvSpPr>
        <p:spPr/>
        <p:txBody>
          <a:bodyPr/>
          <a:lstStyle/>
          <a:p>
            <a:fld id="{640E0DB7-D0C5-4ED2-BE90-F5DD4B0F4AFF}" type="slidenum">
              <a:rPr lang="en-ZA" smtClean="0"/>
              <a:t>‹#›</a:t>
            </a:fld>
            <a:endParaRPr lang="en-ZA"/>
          </a:p>
        </p:txBody>
      </p:sp>
    </p:spTree>
    <p:extLst>
      <p:ext uri="{BB962C8B-B14F-4D97-AF65-F5344CB8AC3E}">
        <p14:creationId xmlns:p14="http://schemas.microsoft.com/office/powerpoint/2010/main" val="33661980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Z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03CA639-6B9C-49A8-9758-B52298E76599}" type="datetimeFigureOut">
              <a:rPr lang="en-ZA" smtClean="0"/>
              <a:t>2022/05/05</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640E0DB7-D0C5-4ED2-BE90-F5DD4B0F4AFF}" type="slidenum">
              <a:rPr lang="en-ZA" smtClean="0"/>
              <a:t>‹#›</a:t>
            </a:fld>
            <a:endParaRPr lang="en-ZA"/>
          </a:p>
        </p:txBody>
      </p:sp>
    </p:spTree>
    <p:extLst>
      <p:ext uri="{BB962C8B-B14F-4D97-AF65-F5344CB8AC3E}">
        <p14:creationId xmlns:p14="http://schemas.microsoft.com/office/powerpoint/2010/main" val="772323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F986F-9055-467F-A300-945AE00CA54B}"/>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67786FAC-9497-438E-937E-E91157D8C7D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F3D7F4-3D8A-408C-AEE6-535C461673DC}"/>
              </a:ext>
            </a:extLst>
          </p:cNvPr>
          <p:cNvSpPr>
            <a:spLocks noGrp="1"/>
          </p:cNvSpPr>
          <p:nvPr>
            <p:ph type="dt" sz="half" idx="10"/>
          </p:nvPr>
        </p:nvSpPr>
        <p:spPr>
          <a:xfrm>
            <a:off x="838200" y="6356350"/>
            <a:ext cx="2743200" cy="365125"/>
          </a:xfrm>
          <a:prstGeom prst="rect">
            <a:avLst/>
          </a:prstGeom>
        </p:spPr>
        <p:txBody>
          <a:bodyPr/>
          <a:lstStyle>
            <a:lvl1pPr>
              <a:defRPr b="0" i="0">
                <a:latin typeface="Arial" panose="020B0604020202020204" pitchFamily="34" charset="0"/>
              </a:defRPr>
            </a:lvl1pPr>
          </a:lstStyle>
          <a:p>
            <a:fld id="{6E9D8D90-00D3-4975-B99B-50EB66BBDAE1}" type="datetimeFigureOut">
              <a:rPr lang="en-US" smtClean="0"/>
              <a:pPr/>
              <a:t>5/5/22</a:t>
            </a:fld>
            <a:endParaRPr lang="en-US" dirty="0"/>
          </a:p>
        </p:txBody>
      </p:sp>
      <p:sp>
        <p:nvSpPr>
          <p:cNvPr id="5" name="Footer Placeholder 4">
            <a:extLst>
              <a:ext uri="{FF2B5EF4-FFF2-40B4-BE49-F238E27FC236}">
                <a16:creationId xmlns:a16="http://schemas.microsoft.com/office/drawing/2014/main" id="{C27CA4DE-7DEB-476A-A5F1-B0EDF79FFA60}"/>
              </a:ext>
            </a:extLst>
          </p:cNvPr>
          <p:cNvSpPr>
            <a:spLocks noGrp="1"/>
          </p:cNvSpPr>
          <p:nvPr>
            <p:ph type="ftr" sz="quarter" idx="11"/>
          </p:nvPr>
        </p:nvSpPr>
        <p:spPr>
          <a:xfrm>
            <a:off x="4038600" y="6356350"/>
            <a:ext cx="4114800" cy="365125"/>
          </a:xfrm>
          <a:prstGeom prst="rect">
            <a:avLst/>
          </a:prstGeom>
        </p:spPr>
        <p:txBody>
          <a:bodyPr/>
          <a:lstStyle>
            <a:lvl1pPr>
              <a:defRPr b="0" i="0">
                <a:latin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EA929987-E2B3-49CB-997E-C90381684C03}"/>
              </a:ext>
            </a:extLst>
          </p:cNvPr>
          <p:cNvSpPr>
            <a:spLocks noGrp="1"/>
          </p:cNvSpPr>
          <p:nvPr>
            <p:ph type="sldNum" sz="quarter" idx="12"/>
          </p:nvPr>
        </p:nvSpPr>
        <p:spPr>
          <a:xfrm>
            <a:off x="8610600" y="6356350"/>
            <a:ext cx="2743200" cy="365125"/>
          </a:xfrm>
          <a:prstGeom prst="rect">
            <a:avLst/>
          </a:prstGeom>
        </p:spPr>
        <p:txBody>
          <a:bodyPr/>
          <a:lstStyle>
            <a:lvl1pPr>
              <a:defRPr b="0" i="0">
                <a:latin typeface="Arial" panose="020B0604020202020204" pitchFamily="34" charset="0"/>
              </a:defRPr>
            </a:lvl1pPr>
          </a:lstStyle>
          <a:p>
            <a:fld id="{654B1B1F-5897-4640-9EDF-A15885E8134B}" type="slidenum">
              <a:rPr lang="en-US" smtClean="0"/>
              <a:pPr/>
              <a:t>‹#›</a:t>
            </a:fld>
            <a:endParaRPr lang="en-US" dirty="0"/>
          </a:p>
        </p:txBody>
      </p:sp>
    </p:spTree>
    <p:extLst>
      <p:ext uri="{BB962C8B-B14F-4D97-AF65-F5344CB8AC3E}">
        <p14:creationId xmlns:p14="http://schemas.microsoft.com/office/powerpoint/2010/main" val="16286456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Z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03CA639-6B9C-49A8-9758-B52298E76599}" type="datetimeFigureOut">
              <a:rPr lang="en-ZA" smtClean="0"/>
              <a:t>2022/05/05</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640E0DB7-D0C5-4ED2-BE90-F5DD4B0F4AFF}" type="slidenum">
              <a:rPr lang="en-ZA" smtClean="0"/>
              <a:t>‹#›</a:t>
            </a:fld>
            <a:endParaRPr lang="en-ZA"/>
          </a:p>
        </p:txBody>
      </p:sp>
    </p:spTree>
    <p:extLst>
      <p:ext uri="{BB962C8B-B14F-4D97-AF65-F5344CB8AC3E}">
        <p14:creationId xmlns:p14="http://schemas.microsoft.com/office/powerpoint/2010/main" val="519860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Z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p:cNvSpPr>
            <a:spLocks noGrp="1"/>
          </p:cNvSpPr>
          <p:nvPr>
            <p:ph type="dt" sz="half" idx="10"/>
          </p:nvPr>
        </p:nvSpPr>
        <p:spPr/>
        <p:txBody>
          <a:bodyPr/>
          <a:lstStyle/>
          <a:p>
            <a:fld id="{303CA639-6B9C-49A8-9758-B52298E76599}" type="datetimeFigureOut">
              <a:rPr lang="en-ZA" smtClean="0"/>
              <a:t>2022/05/05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640E0DB7-D0C5-4ED2-BE90-F5DD4B0F4AFF}" type="slidenum">
              <a:rPr lang="en-ZA" smtClean="0"/>
              <a:t>‹#›</a:t>
            </a:fld>
            <a:endParaRPr lang="en-ZA"/>
          </a:p>
        </p:txBody>
      </p:sp>
    </p:spTree>
    <p:extLst>
      <p:ext uri="{BB962C8B-B14F-4D97-AF65-F5344CB8AC3E}">
        <p14:creationId xmlns:p14="http://schemas.microsoft.com/office/powerpoint/2010/main" val="2333043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Z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p:cNvSpPr>
            <a:spLocks noGrp="1"/>
          </p:cNvSpPr>
          <p:nvPr>
            <p:ph type="dt" sz="half" idx="10"/>
          </p:nvPr>
        </p:nvSpPr>
        <p:spPr/>
        <p:txBody>
          <a:bodyPr/>
          <a:lstStyle/>
          <a:p>
            <a:fld id="{303CA639-6B9C-49A8-9758-B52298E76599}" type="datetimeFigureOut">
              <a:rPr lang="en-ZA" smtClean="0"/>
              <a:t>2022/05/05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640E0DB7-D0C5-4ED2-BE90-F5DD4B0F4AFF}" type="slidenum">
              <a:rPr lang="en-ZA" smtClean="0"/>
              <a:t>‹#›</a:t>
            </a:fld>
            <a:endParaRPr lang="en-ZA"/>
          </a:p>
        </p:txBody>
      </p:sp>
    </p:spTree>
    <p:extLst>
      <p:ext uri="{BB962C8B-B14F-4D97-AF65-F5344CB8AC3E}">
        <p14:creationId xmlns:p14="http://schemas.microsoft.com/office/powerpoint/2010/main" val="13856055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8B3CB-4596-4BB4-AC5B-3A735EA4E8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894A6F4-4B85-43DB-869C-B8AC82ABCD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10B912D-7211-4B53-BBDE-BA7F1E6AFB63}"/>
              </a:ext>
            </a:extLst>
          </p:cNvPr>
          <p:cNvSpPr>
            <a:spLocks noGrp="1"/>
          </p:cNvSpPr>
          <p:nvPr>
            <p:ph type="dt" sz="half" idx="10"/>
          </p:nvPr>
        </p:nvSpPr>
        <p:spPr/>
        <p:txBody>
          <a:bodyPr/>
          <a:lstStyle/>
          <a:p>
            <a:fld id="{8A0EE767-60D6-4273-85C2-3251D30649A9}" type="datetimeFigureOut">
              <a:rPr lang="en-GB" smtClean="0"/>
              <a:t>05/05/2022</a:t>
            </a:fld>
            <a:endParaRPr lang="en-GB"/>
          </a:p>
        </p:txBody>
      </p:sp>
      <p:sp>
        <p:nvSpPr>
          <p:cNvPr id="5" name="Footer Placeholder 4">
            <a:extLst>
              <a:ext uri="{FF2B5EF4-FFF2-40B4-BE49-F238E27FC236}">
                <a16:creationId xmlns:a16="http://schemas.microsoft.com/office/drawing/2014/main" id="{70CC54F3-25E9-4064-A516-883AA924C0F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1ECE276-6343-4CE0-ACA8-7E2B213F0FE7}"/>
              </a:ext>
            </a:extLst>
          </p:cNvPr>
          <p:cNvSpPr>
            <a:spLocks noGrp="1"/>
          </p:cNvSpPr>
          <p:nvPr>
            <p:ph type="sldNum" sz="quarter" idx="12"/>
          </p:nvPr>
        </p:nvSpPr>
        <p:spPr/>
        <p:txBody>
          <a:bodyPr/>
          <a:lstStyle/>
          <a:p>
            <a:fld id="{FDCB82A7-4E3D-4230-BAC9-B82589FC8FB9}" type="slidenum">
              <a:rPr lang="en-GB" smtClean="0"/>
              <a:t>‹#›</a:t>
            </a:fld>
            <a:endParaRPr lang="en-GB"/>
          </a:p>
        </p:txBody>
      </p:sp>
    </p:spTree>
    <p:extLst>
      <p:ext uri="{BB962C8B-B14F-4D97-AF65-F5344CB8AC3E}">
        <p14:creationId xmlns:p14="http://schemas.microsoft.com/office/powerpoint/2010/main" val="3617036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C2B4D-13D2-429F-B59C-E6AE0C450D2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CEB2058-5DB5-4013-ADCD-095B418696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6DDA6C5-F830-4F65-B017-223183D4322F}"/>
              </a:ext>
            </a:extLst>
          </p:cNvPr>
          <p:cNvSpPr>
            <a:spLocks noGrp="1"/>
          </p:cNvSpPr>
          <p:nvPr>
            <p:ph type="dt" sz="half" idx="10"/>
          </p:nvPr>
        </p:nvSpPr>
        <p:spPr/>
        <p:txBody>
          <a:bodyPr/>
          <a:lstStyle/>
          <a:p>
            <a:fld id="{8A0EE767-60D6-4273-85C2-3251D30649A9}" type="datetimeFigureOut">
              <a:rPr lang="en-GB" smtClean="0"/>
              <a:t>05/05/2022</a:t>
            </a:fld>
            <a:endParaRPr lang="en-GB"/>
          </a:p>
        </p:txBody>
      </p:sp>
      <p:sp>
        <p:nvSpPr>
          <p:cNvPr id="5" name="Footer Placeholder 4">
            <a:extLst>
              <a:ext uri="{FF2B5EF4-FFF2-40B4-BE49-F238E27FC236}">
                <a16:creationId xmlns:a16="http://schemas.microsoft.com/office/drawing/2014/main" id="{3D520B74-0019-44BE-93F8-4E15D0FD673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4AED609-9C0D-4E55-A14B-34187AC2AC21}"/>
              </a:ext>
            </a:extLst>
          </p:cNvPr>
          <p:cNvSpPr>
            <a:spLocks noGrp="1"/>
          </p:cNvSpPr>
          <p:nvPr>
            <p:ph type="sldNum" sz="quarter" idx="12"/>
          </p:nvPr>
        </p:nvSpPr>
        <p:spPr/>
        <p:txBody>
          <a:bodyPr/>
          <a:lstStyle/>
          <a:p>
            <a:fld id="{FDCB82A7-4E3D-4230-BAC9-B82589FC8FB9}" type="slidenum">
              <a:rPr lang="en-GB" smtClean="0"/>
              <a:t>‹#›</a:t>
            </a:fld>
            <a:endParaRPr lang="en-GB"/>
          </a:p>
        </p:txBody>
      </p:sp>
    </p:spTree>
    <p:extLst>
      <p:ext uri="{BB962C8B-B14F-4D97-AF65-F5344CB8AC3E}">
        <p14:creationId xmlns:p14="http://schemas.microsoft.com/office/powerpoint/2010/main" val="134016765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5E232-6D3D-42C2-B6C6-48E673C4DB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8434B7AC-CABA-4A32-8CA1-2F19B2FFF2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CC516DA-AAC9-4F50-8926-ED79C235031A}"/>
              </a:ext>
            </a:extLst>
          </p:cNvPr>
          <p:cNvSpPr>
            <a:spLocks noGrp="1"/>
          </p:cNvSpPr>
          <p:nvPr>
            <p:ph type="dt" sz="half" idx="10"/>
          </p:nvPr>
        </p:nvSpPr>
        <p:spPr/>
        <p:txBody>
          <a:bodyPr/>
          <a:lstStyle/>
          <a:p>
            <a:fld id="{8A0EE767-60D6-4273-85C2-3251D30649A9}" type="datetimeFigureOut">
              <a:rPr lang="en-GB" smtClean="0"/>
              <a:t>05/05/2022</a:t>
            </a:fld>
            <a:endParaRPr lang="en-GB"/>
          </a:p>
        </p:txBody>
      </p:sp>
      <p:sp>
        <p:nvSpPr>
          <p:cNvPr id="5" name="Footer Placeholder 4">
            <a:extLst>
              <a:ext uri="{FF2B5EF4-FFF2-40B4-BE49-F238E27FC236}">
                <a16:creationId xmlns:a16="http://schemas.microsoft.com/office/drawing/2014/main" id="{9F9C8603-4454-421B-B5EC-9B2E99C618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FD2CD94-8576-4801-903E-97E8F62A2264}"/>
              </a:ext>
            </a:extLst>
          </p:cNvPr>
          <p:cNvSpPr>
            <a:spLocks noGrp="1"/>
          </p:cNvSpPr>
          <p:nvPr>
            <p:ph type="sldNum" sz="quarter" idx="12"/>
          </p:nvPr>
        </p:nvSpPr>
        <p:spPr/>
        <p:txBody>
          <a:bodyPr/>
          <a:lstStyle/>
          <a:p>
            <a:fld id="{FDCB82A7-4E3D-4230-BAC9-B82589FC8FB9}" type="slidenum">
              <a:rPr lang="en-GB" smtClean="0"/>
              <a:t>‹#›</a:t>
            </a:fld>
            <a:endParaRPr lang="en-GB"/>
          </a:p>
        </p:txBody>
      </p:sp>
    </p:spTree>
    <p:extLst>
      <p:ext uri="{BB962C8B-B14F-4D97-AF65-F5344CB8AC3E}">
        <p14:creationId xmlns:p14="http://schemas.microsoft.com/office/powerpoint/2010/main" val="173076592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788C6-83F8-4DE0-B5F0-A374CCED407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1C2AFD7-B2CE-4118-891B-D3B79119E7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7CFCE4E-56C2-4728-9173-E826A500E25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9058BBA-0402-4485-85BC-12D33F0EB595}"/>
              </a:ext>
            </a:extLst>
          </p:cNvPr>
          <p:cNvSpPr>
            <a:spLocks noGrp="1"/>
          </p:cNvSpPr>
          <p:nvPr>
            <p:ph type="dt" sz="half" idx="10"/>
          </p:nvPr>
        </p:nvSpPr>
        <p:spPr/>
        <p:txBody>
          <a:bodyPr/>
          <a:lstStyle/>
          <a:p>
            <a:fld id="{8A0EE767-60D6-4273-85C2-3251D30649A9}" type="datetimeFigureOut">
              <a:rPr lang="en-GB" smtClean="0"/>
              <a:t>05/05/2022</a:t>
            </a:fld>
            <a:endParaRPr lang="en-GB"/>
          </a:p>
        </p:txBody>
      </p:sp>
      <p:sp>
        <p:nvSpPr>
          <p:cNvPr id="6" name="Footer Placeholder 5">
            <a:extLst>
              <a:ext uri="{FF2B5EF4-FFF2-40B4-BE49-F238E27FC236}">
                <a16:creationId xmlns:a16="http://schemas.microsoft.com/office/drawing/2014/main" id="{44399DBF-5C73-42DA-A66E-DD5105A35BE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3C464C1-402E-43A4-825D-4665AA57C6B2}"/>
              </a:ext>
            </a:extLst>
          </p:cNvPr>
          <p:cNvSpPr>
            <a:spLocks noGrp="1"/>
          </p:cNvSpPr>
          <p:nvPr>
            <p:ph type="sldNum" sz="quarter" idx="12"/>
          </p:nvPr>
        </p:nvSpPr>
        <p:spPr/>
        <p:txBody>
          <a:bodyPr/>
          <a:lstStyle/>
          <a:p>
            <a:fld id="{FDCB82A7-4E3D-4230-BAC9-B82589FC8FB9}" type="slidenum">
              <a:rPr lang="en-GB" smtClean="0"/>
              <a:t>‹#›</a:t>
            </a:fld>
            <a:endParaRPr lang="en-GB"/>
          </a:p>
        </p:txBody>
      </p:sp>
    </p:spTree>
    <p:extLst>
      <p:ext uri="{BB962C8B-B14F-4D97-AF65-F5344CB8AC3E}">
        <p14:creationId xmlns:p14="http://schemas.microsoft.com/office/powerpoint/2010/main" val="301164883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4C1E0-3E18-4F87-9250-7D2CB341D7F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6F045AA-C4F4-44A1-BC4B-A9E38CFA89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CF35B7-C179-4A88-98CD-69516E75815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7D3D2FF-CC20-4D2E-9100-3ECDA76E60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719569-ABC6-4814-98A1-DAB33269D65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4B8F8EB-D635-45BB-8C7E-9A82221F21AF}"/>
              </a:ext>
            </a:extLst>
          </p:cNvPr>
          <p:cNvSpPr>
            <a:spLocks noGrp="1"/>
          </p:cNvSpPr>
          <p:nvPr>
            <p:ph type="dt" sz="half" idx="10"/>
          </p:nvPr>
        </p:nvSpPr>
        <p:spPr/>
        <p:txBody>
          <a:bodyPr/>
          <a:lstStyle/>
          <a:p>
            <a:fld id="{8A0EE767-60D6-4273-85C2-3251D30649A9}" type="datetimeFigureOut">
              <a:rPr lang="en-GB" smtClean="0"/>
              <a:t>05/05/2022</a:t>
            </a:fld>
            <a:endParaRPr lang="en-GB"/>
          </a:p>
        </p:txBody>
      </p:sp>
      <p:sp>
        <p:nvSpPr>
          <p:cNvPr id="8" name="Footer Placeholder 7">
            <a:extLst>
              <a:ext uri="{FF2B5EF4-FFF2-40B4-BE49-F238E27FC236}">
                <a16:creationId xmlns:a16="http://schemas.microsoft.com/office/drawing/2014/main" id="{27B1AE10-D8EF-4CAC-A7E2-30AD96156EFE}"/>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91F6F20B-0C8C-454A-B7F9-1852E963CD76}"/>
              </a:ext>
            </a:extLst>
          </p:cNvPr>
          <p:cNvSpPr>
            <a:spLocks noGrp="1"/>
          </p:cNvSpPr>
          <p:nvPr>
            <p:ph type="sldNum" sz="quarter" idx="12"/>
          </p:nvPr>
        </p:nvSpPr>
        <p:spPr/>
        <p:txBody>
          <a:bodyPr/>
          <a:lstStyle/>
          <a:p>
            <a:fld id="{FDCB82A7-4E3D-4230-BAC9-B82589FC8FB9}" type="slidenum">
              <a:rPr lang="en-GB" smtClean="0"/>
              <a:t>‹#›</a:t>
            </a:fld>
            <a:endParaRPr lang="en-GB"/>
          </a:p>
        </p:txBody>
      </p:sp>
    </p:spTree>
    <p:extLst>
      <p:ext uri="{BB962C8B-B14F-4D97-AF65-F5344CB8AC3E}">
        <p14:creationId xmlns:p14="http://schemas.microsoft.com/office/powerpoint/2010/main" val="10997056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7C370-7EDE-48C7-BBA9-DF06F041D16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152C6AD-2666-47BD-A607-85665D5B4BF0}"/>
              </a:ext>
            </a:extLst>
          </p:cNvPr>
          <p:cNvSpPr>
            <a:spLocks noGrp="1"/>
          </p:cNvSpPr>
          <p:nvPr>
            <p:ph type="dt" sz="half" idx="10"/>
          </p:nvPr>
        </p:nvSpPr>
        <p:spPr/>
        <p:txBody>
          <a:bodyPr/>
          <a:lstStyle/>
          <a:p>
            <a:fld id="{8A0EE767-60D6-4273-85C2-3251D30649A9}" type="datetimeFigureOut">
              <a:rPr lang="en-GB" smtClean="0"/>
              <a:t>05/05/2022</a:t>
            </a:fld>
            <a:endParaRPr lang="en-GB"/>
          </a:p>
        </p:txBody>
      </p:sp>
      <p:sp>
        <p:nvSpPr>
          <p:cNvPr id="4" name="Footer Placeholder 3">
            <a:extLst>
              <a:ext uri="{FF2B5EF4-FFF2-40B4-BE49-F238E27FC236}">
                <a16:creationId xmlns:a16="http://schemas.microsoft.com/office/drawing/2014/main" id="{8E719A19-A342-4BFD-B693-4A66C126D9B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688731F-D5C9-4B79-96AF-115B9A35A47C}"/>
              </a:ext>
            </a:extLst>
          </p:cNvPr>
          <p:cNvSpPr>
            <a:spLocks noGrp="1"/>
          </p:cNvSpPr>
          <p:nvPr>
            <p:ph type="sldNum" sz="quarter" idx="12"/>
          </p:nvPr>
        </p:nvSpPr>
        <p:spPr/>
        <p:txBody>
          <a:bodyPr/>
          <a:lstStyle/>
          <a:p>
            <a:fld id="{FDCB82A7-4E3D-4230-BAC9-B82589FC8FB9}" type="slidenum">
              <a:rPr lang="en-GB" smtClean="0"/>
              <a:t>‹#›</a:t>
            </a:fld>
            <a:endParaRPr lang="en-GB"/>
          </a:p>
        </p:txBody>
      </p:sp>
    </p:spTree>
    <p:extLst>
      <p:ext uri="{BB962C8B-B14F-4D97-AF65-F5344CB8AC3E}">
        <p14:creationId xmlns:p14="http://schemas.microsoft.com/office/powerpoint/2010/main" val="35991181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B573E1-160F-4F46-AC29-7A76336AC4A0}"/>
              </a:ext>
            </a:extLst>
          </p:cNvPr>
          <p:cNvSpPr>
            <a:spLocks noGrp="1"/>
          </p:cNvSpPr>
          <p:nvPr>
            <p:ph type="dt" sz="half" idx="10"/>
          </p:nvPr>
        </p:nvSpPr>
        <p:spPr/>
        <p:txBody>
          <a:bodyPr/>
          <a:lstStyle/>
          <a:p>
            <a:fld id="{8A0EE767-60D6-4273-85C2-3251D30649A9}" type="datetimeFigureOut">
              <a:rPr lang="en-GB" smtClean="0"/>
              <a:t>05/05/2022</a:t>
            </a:fld>
            <a:endParaRPr lang="en-GB"/>
          </a:p>
        </p:txBody>
      </p:sp>
      <p:sp>
        <p:nvSpPr>
          <p:cNvPr id="3" name="Footer Placeholder 2">
            <a:extLst>
              <a:ext uri="{FF2B5EF4-FFF2-40B4-BE49-F238E27FC236}">
                <a16:creationId xmlns:a16="http://schemas.microsoft.com/office/drawing/2014/main" id="{7DCFA0A8-7822-464F-B939-1B26E1DBD79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39E73A3-C765-4BAF-B361-01C2FAE3E7A7}"/>
              </a:ext>
            </a:extLst>
          </p:cNvPr>
          <p:cNvSpPr>
            <a:spLocks noGrp="1"/>
          </p:cNvSpPr>
          <p:nvPr>
            <p:ph type="sldNum" sz="quarter" idx="12"/>
          </p:nvPr>
        </p:nvSpPr>
        <p:spPr/>
        <p:txBody>
          <a:bodyPr/>
          <a:lstStyle/>
          <a:p>
            <a:fld id="{FDCB82A7-4E3D-4230-BAC9-B82589FC8FB9}" type="slidenum">
              <a:rPr lang="en-GB" smtClean="0"/>
              <a:t>‹#›</a:t>
            </a:fld>
            <a:endParaRPr lang="en-GB"/>
          </a:p>
        </p:txBody>
      </p:sp>
    </p:spTree>
    <p:extLst>
      <p:ext uri="{BB962C8B-B14F-4D97-AF65-F5344CB8AC3E}">
        <p14:creationId xmlns:p14="http://schemas.microsoft.com/office/powerpoint/2010/main" val="1098091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C0483-6955-4D2A-A8E1-727960339B71}"/>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7B0E93-0E98-41F5-A0D0-45E87CE724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9225C8-9BED-4078-B5A1-D345D4B4DCE6}"/>
              </a:ext>
            </a:extLst>
          </p:cNvPr>
          <p:cNvSpPr>
            <a:spLocks noGrp="1"/>
          </p:cNvSpPr>
          <p:nvPr>
            <p:ph type="dt" sz="half" idx="10"/>
          </p:nvPr>
        </p:nvSpPr>
        <p:spPr>
          <a:xfrm>
            <a:off x="838200" y="6356350"/>
            <a:ext cx="2743200" cy="365125"/>
          </a:xfrm>
          <a:prstGeom prst="rect">
            <a:avLst/>
          </a:prstGeom>
        </p:spPr>
        <p:txBody>
          <a:bodyPr/>
          <a:lstStyle>
            <a:lvl1pPr>
              <a:defRPr b="0" i="0">
                <a:latin typeface="Arial" panose="020B0604020202020204" pitchFamily="34" charset="0"/>
              </a:defRPr>
            </a:lvl1pPr>
          </a:lstStyle>
          <a:p>
            <a:fld id="{6E9D8D90-00D3-4975-B99B-50EB66BBDAE1}" type="datetimeFigureOut">
              <a:rPr lang="en-US" smtClean="0"/>
              <a:pPr/>
              <a:t>5/5/22</a:t>
            </a:fld>
            <a:endParaRPr lang="en-US" dirty="0"/>
          </a:p>
        </p:txBody>
      </p:sp>
      <p:sp>
        <p:nvSpPr>
          <p:cNvPr id="5" name="Footer Placeholder 4">
            <a:extLst>
              <a:ext uri="{FF2B5EF4-FFF2-40B4-BE49-F238E27FC236}">
                <a16:creationId xmlns:a16="http://schemas.microsoft.com/office/drawing/2014/main" id="{4F1BCCE1-3A6A-429D-8135-404C57A1CE40}"/>
              </a:ext>
            </a:extLst>
          </p:cNvPr>
          <p:cNvSpPr>
            <a:spLocks noGrp="1"/>
          </p:cNvSpPr>
          <p:nvPr>
            <p:ph type="ftr" sz="quarter" idx="11"/>
          </p:nvPr>
        </p:nvSpPr>
        <p:spPr>
          <a:xfrm>
            <a:off x="4038600" y="6356350"/>
            <a:ext cx="4114800" cy="365125"/>
          </a:xfrm>
          <a:prstGeom prst="rect">
            <a:avLst/>
          </a:prstGeom>
        </p:spPr>
        <p:txBody>
          <a:bodyPr/>
          <a:lstStyle>
            <a:lvl1pPr>
              <a:defRPr b="0" i="0">
                <a:latin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7FC26165-AAC0-42F7-82B3-6ABE5C1A811E}"/>
              </a:ext>
            </a:extLst>
          </p:cNvPr>
          <p:cNvSpPr>
            <a:spLocks noGrp="1"/>
          </p:cNvSpPr>
          <p:nvPr>
            <p:ph type="sldNum" sz="quarter" idx="12"/>
          </p:nvPr>
        </p:nvSpPr>
        <p:spPr>
          <a:xfrm>
            <a:off x="8610600" y="6356350"/>
            <a:ext cx="2743200" cy="365125"/>
          </a:xfrm>
          <a:prstGeom prst="rect">
            <a:avLst/>
          </a:prstGeom>
        </p:spPr>
        <p:txBody>
          <a:bodyPr/>
          <a:lstStyle>
            <a:lvl1pPr>
              <a:defRPr b="0" i="0">
                <a:latin typeface="Arial" panose="020B0604020202020204" pitchFamily="34" charset="0"/>
              </a:defRPr>
            </a:lvl1pPr>
          </a:lstStyle>
          <a:p>
            <a:fld id="{654B1B1F-5897-4640-9EDF-A15885E8134B}" type="slidenum">
              <a:rPr lang="en-US" smtClean="0"/>
              <a:pPr/>
              <a:t>‹#›</a:t>
            </a:fld>
            <a:endParaRPr lang="en-US" dirty="0"/>
          </a:p>
        </p:txBody>
      </p:sp>
    </p:spTree>
    <p:extLst>
      <p:ext uri="{BB962C8B-B14F-4D97-AF65-F5344CB8AC3E}">
        <p14:creationId xmlns:p14="http://schemas.microsoft.com/office/powerpoint/2010/main" val="421175214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156BD-CB88-44CB-ADE1-A9FD000140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DE4A5DC-7D41-4BB3-A96C-6E1C1E467F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0834693-38EA-46DF-9707-149D9FB0C1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4FCF08-4B5A-4C2F-85B7-AB7F291D0FFA}"/>
              </a:ext>
            </a:extLst>
          </p:cNvPr>
          <p:cNvSpPr>
            <a:spLocks noGrp="1"/>
          </p:cNvSpPr>
          <p:nvPr>
            <p:ph type="dt" sz="half" idx="10"/>
          </p:nvPr>
        </p:nvSpPr>
        <p:spPr/>
        <p:txBody>
          <a:bodyPr/>
          <a:lstStyle/>
          <a:p>
            <a:fld id="{8A0EE767-60D6-4273-85C2-3251D30649A9}" type="datetimeFigureOut">
              <a:rPr lang="en-GB" smtClean="0"/>
              <a:t>05/05/2022</a:t>
            </a:fld>
            <a:endParaRPr lang="en-GB"/>
          </a:p>
        </p:txBody>
      </p:sp>
      <p:sp>
        <p:nvSpPr>
          <p:cNvPr id="6" name="Footer Placeholder 5">
            <a:extLst>
              <a:ext uri="{FF2B5EF4-FFF2-40B4-BE49-F238E27FC236}">
                <a16:creationId xmlns:a16="http://schemas.microsoft.com/office/drawing/2014/main" id="{92CD27C6-4AE6-4877-AFC3-0B1CEDB8E84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78D93E5-3B46-4A90-B6F7-5E27E490A147}"/>
              </a:ext>
            </a:extLst>
          </p:cNvPr>
          <p:cNvSpPr>
            <a:spLocks noGrp="1"/>
          </p:cNvSpPr>
          <p:nvPr>
            <p:ph type="sldNum" sz="quarter" idx="12"/>
          </p:nvPr>
        </p:nvSpPr>
        <p:spPr/>
        <p:txBody>
          <a:bodyPr/>
          <a:lstStyle/>
          <a:p>
            <a:fld id="{FDCB82A7-4E3D-4230-BAC9-B82589FC8FB9}" type="slidenum">
              <a:rPr lang="en-GB" smtClean="0"/>
              <a:t>‹#›</a:t>
            </a:fld>
            <a:endParaRPr lang="en-GB"/>
          </a:p>
        </p:txBody>
      </p:sp>
    </p:spTree>
    <p:extLst>
      <p:ext uri="{BB962C8B-B14F-4D97-AF65-F5344CB8AC3E}">
        <p14:creationId xmlns:p14="http://schemas.microsoft.com/office/powerpoint/2010/main" val="11254577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23A51-0ACA-4CF2-98E2-A1DCD92981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84AAEFBA-151D-4C9D-A901-F1F84A869C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FDC9FDD-D7C3-42D0-AB5D-6BC2C2525D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9A8016-1BEA-42DD-9331-F5516A0D86E7}"/>
              </a:ext>
            </a:extLst>
          </p:cNvPr>
          <p:cNvSpPr>
            <a:spLocks noGrp="1"/>
          </p:cNvSpPr>
          <p:nvPr>
            <p:ph type="dt" sz="half" idx="10"/>
          </p:nvPr>
        </p:nvSpPr>
        <p:spPr/>
        <p:txBody>
          <a:bodyPr/>
          <a:lstStyle/>
          <a:p>
            <a:fld id="{8A0EE767-60D6-4273-85C2-3251D30649A9}" type="datetimeFigureOut">
              <a:rPr lang="en-GB" smtClean="0"/>
              <a:t>05/05/2022</a:t>
            </a:fld>
            <a:endParaRPr lang="en-GB"/>
          </a:p>
        </p:txBody>
      </p:sp>
      <p:sp>
        <p:nvSpPr>
          <p:cNvPr id="6" name="Footer Placeholder 5">
            <a:extLst>
              <a:ext uri="{FF2B5EF4-FFF2-40B4-BE49-F238E27FC236}">
                <a16:creationId xmlns:a16="http://schemas.microsoft.com/office/drawing/2014/main" id="{EC96DC28-8554-4F3B-BA87-AFBB66353E1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BF01DCA-FC5D-4794-AB40-47F7772753A3}"/>
              </a:ext>
            </a:extLst>
          </p:cNvPr>
          <p:cNvSpPr>
            <a:spLocks noGrp="1"/>
          </p:cNvSpPr>
          <p:nvPr>
            <p:ph type="sldNum" sz="quarter" idx="12"/>
          </p:nvPr>
        </p:nvSpPr>
        <p:spPr/>
        <p:txBody>
          <a:bodyPr/>
          <a:lstStyle/>
          <a:p>
            <a:fld id="{FDCB82A7-4E3D-4230-BAC9-B82589FC8FB9}" type="slidenum">
              <a:rPr lang="en-GB" smtClean="0"/>
              <a:t>‹#›</a:t>
            </a:fld>
            <a:endParaRPr lang="en-GB"/>
          </a:p>
        </p:txBody>
      </p:sp>
    </p:spTree>
    <p:extLst>
      <p:ext uri="{BB962C8B-B14F-4D97-AF65-F5344CB8AC3E}">
        <p14:creationId xmlns:p14="http://schemas.microsoft.com/office/powerpoint/2010/main" val="365398533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3F157-E425-4EA0-8B2A-3ACFA14D15E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157A537-FCEC-46F1-9E29-394EE5C9BD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14377C9-D043-436D-B41D-875FB52ABCFF}"/>
              </a:ext>
            </a:extLst>
          </p:cNvPr>
          <p:cNvSpPr>
            <a:spLocks noGrp="1"/>
          </p:cNvSpPr>
          <p:nvPr>
            <p:ph type="dt" sz="half" idx="10"/>
          </p:nvPr>
        </p:nvSpPr>
        <p:spPr/>
        <p:txBody>
          <a:bodyPr/>
          <a:lstStyle/>
          <a:p>
            <a:fld id="{8A0EE767-60D6-4273-85C2-3251D30649A9}" type="datetimeFigureOut">
              <a:rPr lang="en-GB" smtClean="0"/>
              <a:t>05/05/2022</a:t>
            </a:fld>
            <a:endParaRPr lang="en-GB"/>
          </a:p>
        </p:txBody>
      </p:sp>
      <p:sp>
        <p:nvSpPr>
          <p:cNvPr id="5" name="Footer Placeholder 4">
            <a:extLst>
              <a:ext uri="{FF2B5EF4-FFF2-40B4-BE49-F238E27FC236}">
                <a16:creationId xmlns:a16="http://schemas.microsoft.com/office/drawing/2014/main" id="{0A3ED710-B365-4A89-9A5E-E4AFEA559CC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C89A57C-2220-4492-AC70-83018BCE8CD8}"/>
              </a:ext>
            </a:extLst>
          </p:cNvPr>
          <p:cNvSpPr>
            <a:spLocks noGrp="1"/>
          </p:cNvSpPr>
          <p:nvPr>
            <p:ph type="sldNum" sz="quarter" idx="12"/>
          </p:nvPr>
        </p:nvSpPr>
        <p:spPr/>
        <p:txBody>
          <a:bodyPr/>
          <a:lstStyle/>
          <a:p>
            <a:fld id="{FDCB82A7-4E3D-4230-BAC9-B82589FC8FB9}" type="slidenum">
              <a:rPr lang="en-GB" smtClean="0"/>
              <a:t>‹#›</a:t>
            </a:fld>
            <a:endParaRPr lang="en-GB"/>
          </a:p>
        </p:txBody>
      </p:sp>
    </p:spTree>
    <p:extLst>
      <p:ext uri="{BB962C8B-B14F-4D97-AF65-F5344CB8AC3E}">
        <p14:creationId xmlns:p14="http://schemas.microsoft.com/office/powerpoint/2010/main" val="57663209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583FBA-612E-4365-BAEE-D65FEAC0E9D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AB70A25-3359-4248-A31A-040F72DDC36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2B4EC52-4387-48B8-B9E1-CBD9A1999C71}"/>
              </a:ext>
            </a:extLst>
          </p:cNvPr>
          <p:cNvSpPr>
            <a:spLocks noGrp="1"/>
          </p:cNvSpPr>
          <p:nvPr>
            <p:ph type="dt" sz="half" idx="10"/>
          </p:nvPr>
        </p:nvSpPr>
        <p:spPr/>
        <p:txBody>
          <a:bodyPr/>
          <a:lstStyle/>
          <a:p>
            <a:fld id="{8A0EE767-60D6-4273-85C2-3251D30649A9}" type="datetimeFigureOut">
              <a:rPr lang="en-GB" smtClean="0"/>
              <a:t>05/05/2022</a:t>
            </a:fld>
            <a:endParaRPr lang="en-GB"/>
          </a:p>
        </p:txBody>
      </p:sp>
      <p:sp>
        <p:nvSpPr>
          <p:cNvPr id="5" name="Footer Placeholder 4">
            <a:extLst>
              <a:ext uri="{FF2B5EF4-FFF2-40B4-BE49-F238E27FC236}">
                <a16:creationId xmlns:a16="http://schemas.microsoft.com/office/drawing/2014/main" id="{410AE416-3BEC-49CE-B2B1-E9C64B9177A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05308D9-CA9D-48EE-BA1D-E8D8C409C393}"/>
              </a:ext>
            </a:extLst>
          </p:cNvPr>
          <p:cNvSpPr>
            <a:spLocks noGrp="1"/>
          </p:cNvSpPr>
          <p:nvPr>
            <p:ph type="sldNum" sz="quarter" idx="12"/>
          </p:nvPr>
        </p:nvSpPr>
        <p:spPr/>
        <p:txBody>
          <a:bodyPr/>
          <a:lstStyle/>
          <a:p>
            <a:fld id="{FDCB82A7-4E3D-4230-BAC9-B82589FC8FB9}" type="slidenum">
              <a:rPr lang="en-GB" smtClean="0"/>
              <a:t>‹#›</a:t>
            </a:fld>
            <a:endParaRPr lang="en-GB"/>
          </a:p>
        </p:txBody>
      </p:sp>
    </p:spTree>
    <p:extLst>
      <p:ext uri="{BB962C8B-B14F-4D97-AF65-F5344CB8AC3E}">
        <p14:creationId xmlns:p14="http://schemas.microsoft.com/office/powerpoint/2010/main" val="485372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316B3-2D4B-4156-8871-5826BF8DE7A3}"/>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5299E632-EC2E-4DCB-8F6E-1C8FDCF511A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A47E43-03BD-4FDE-B006-2035E644994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0680524-72E0-4888-80A4-6FCBB82A24ED}"/>
              </a:ext>
            </a:extLst>
          </p:cNvPr>
          <p:cNvSpPr>
            <a:spLocks noGrp="1"/>
          </p:cNvSpPr>
          <p:nvPr>
            <p:ph type="dt" sz="half" idx="10"/>
          </p:nvPr>
        </p:nvSpPr>
        <p:spPr>
          <a:xfrm>
            <a:off x="838200" y="6356350"/>
            <a:ext cx="2743200" cy="365125"/>
          </a:xfrm>
          <a:prstGeom prst="rect">
            <a:avLst/>
          </a:prstGeom>
        </p:spPr>
        <p:txBody>
          <a:bodyPr/>
          <a:lstStyle>
            <a:lvl1pPr>
              <a:defRPr b="0" i="0">
                <a:latin typeface="Arial" panose="020B0604020202020204" pitchFamily="34" charset="0"/>
              </a:defRPr>
            </a:lvl1pPr>
          </a:lstStyle>
          <a:p>
            <a:fld id="{6E9D8D90-00D3-4975-B99B-50EB66BBDAE1}" type="datetimeFigureOut">
              <a:rPr lang="en-US" smtClean="0"/>
              <a:pPr/>
              <a:t>5/5/22</a:t>
            </a:fld>
            <a:endParaRPr lang="en-US" dirty="0"/>
          </a:p>
        </p:txBody>
      </p:sp>
      <p:sp>
        <p:nvSpPr>
          <p:cNvPr id="6" name="Footer Placeholder 5">
            <a:extLst>
              <a:ext uri="{FF2B5EF4-FFF2-40B4-BE49-F238E27FC236}">
                <a16:creationId xmlns:a16="http://schemas.microsoft.com/office/drawing/2014/main" id="{F6591DAF-B0F8-4ADC-B134-2FCAD126F4B1}"/>
              </a:ext>
            </a:extLst>
          </p:cNvPr>
          <p:cNvSpPr>
            <a:spLocks noGrp="1"/>
          </p:cNvSpPr>
          <p:nvPr>
            <p:ph type="ftr" sz="quarter" idx="11"/>
          </p:nvPr>
        </p:nvSpPr>
        <p:spPr>
          <a:xfrm>
            <a:off x="4038600" y="6356350"/>
            <a:ext cx="4114800" cy="365125"/>
          </a:xfrm>
          <a:prstGeom prst="rect">
            <a:avLst/>
          </a:prstGeom>
        </p:spPr>
        <p:txBody>
          <a:bodyPr/>
          <a:lstStyle>
            <a:lvl1pPr>
              <a:defRPr b="0" i="0">
                <a:latin typeface="Arial" panose="020B0604020202020204" pitchFamily="34" charset="0"/>
              </a:defRPr>
            </a:lvl1pPr>
          </a:lstStyle>
          <a:p>
            <a:endParaRPr lang="en-US" dirty="0"/>
          </a:p>
        </p:txBody>
      </p:sp>
      <p:sp>
        <p:nvSpPr>
          <p:cNvPr id="7" name="Slide Number Placeholder 6">
            <a:extLst>
              <a:ext uri="{FF2B5EF4-FFF2-40B4-BE49-F238E27FC236}">
                <a16:creationId xmlns:a16="http://schemas.microsoft.com/office/drawing/2014/main" id="{050B533A-34A4-4047-BF3D-D584A8494C14}"/>
              </a:ext>
            </a:extLst>
          </p:cNvPr>
          <p:cNvSpPr>
            <a:spLocks noGrp="1"/>
          </p:cNvSpPr>
          <p:nvPr>
            <p:ph type="sldNum" sz="quarter" idx="12"/>
          </p:nvPr>
        </p:nvSpPr>
        <p:spPr>
          <a:xfrm>
            <a:off x="8610600" y="6356350"/>
            <a:ext cx="2743200" cy="365125"/>
          </a:xfrm>
          <a:prstGeom prst="rect">
            <a:avLst/>
          </a:prstGeom>
        </p:spPr>
        <p:txBody>
          <a:bodyPr/>
          <a:lstStyle>
            <a:lvl1pPr>
              <a:defRPr b="0" i="0">
                <a:latin typeface="Arial" panose="020B0604020202020204" pitchFamily="34" charset="0"/>
              </a:defRPr>
            </a:lvl1pPr>
          </a:lstStyle>
          <a:p>
            <a:fld id="{654B1B1F-5897-4640-9EDF-A15885E8134B}" type="slidenum">
              <a:rPr lang="en-US" smtClean="0"/>
              <a:pPr/>
              <a:t>‹#›</a:t>
            </a:fld>
            <a:endParaRPr lang="en-US" dirty="0"/>
          </a:p>
        </p:txBody>
      </p:sp>
    </p:spTree>
    <p:extLst>
      <p:ext uri="{BB962C8B-B14F-4D97-AF65-F5344CB8AC3E}">
        <p14:creationId xmlns:p14="http://schemas.microsoft.com/office/powerpoint/2010/main" val="2739756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E6AA9-6F57-4F14-ADFA-CF73E9CCD253}"/>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FA76C1A2-D48C-4B47-9DC4-A0FDD686EC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1E06C4-4B4C-4948-8E76-5908C81D00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D90A05A-9196-4507-9252-13B289E815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1A5EA1-D48D-41FA-BA2A-3EF6DCB17B9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36AC559-7554-4AB8-8054-BA5DFE95D8F5}"/>
              </a:ext>
            </a:extLst>
          </p:cNvPr>
          <p:cNvSpPr>
            <a:spLocks noGrp="1"/>
          </p:cNvSpPr>
          <p:nvPr>
            <p:ph type="dt" sz="half" idx="10"/>
          </p:nvPr>
        </p:nvSpPr>
        <p:spPr>
          <a:xfrm>
            <a:off x="838200" y="6356350"/>
            <a:ext cx="2743200" cy="365125"/>
          </a:xfrm>
          <a:prstGeom prst="rect">
            <a:avLst/>
          </a:prstGeom>
        </p:spPr>
        <p:txBody>
          <a:bodyPr/>
          <a:lstStyle>
            <a:lvl1pPr>
              <a:defRPr b="0" i="0">
                <a:latin typeface="Arial" panose="020B0604020202020204" pitchFamily="34" charset="0"/>
              </a:defRPr>
            </a:lvl1pPr>
          </a:lstStyle>
          <a:p>
            <a:fld id="{6E9D8D90-00D3-4975-B99B-50EB66BBDAE1}" type="datetimeFigureOut">
              <a:rPr lang="en-US" smtClean="0"/>
              <a:pPr/>
              <a:t>5/5/22</a:t>
            </a:fld>
            <a:endParaRPr lang="en-US" dirty="0"/>
          </a:p>
        </p:txBody>
      </p:sp>
      <p:sp>
        <p:nvSpPr>
          <p:cNvPr id="8" name="Footer Placeholder 7">
            <a:extLst>
              <a:ext uri="{FF2B5EF4-FFF2-40B4-BE49-F238E27FC236}">
                <a16:creationId xmlns:a16="http://schemas.microsoft.com/office/drawing/2014/main" id="{D162C1F1-C9A1-4D5D-9823-11DDC45FCFFF}"/>
              </a:ext>
            </a:extLst>
          </p:cNvPr>
          <p:cNvSpPr>
            <a:spLocks noGrp="1"/>
          </p:cNvSpPr>
          <p:nvPr>
            <p:ph type="ftr" sz="quarter" idx="11"/>
          </p:nvPr>
        </p:nvSpPr>
        <p:spPr>
          <a:xfrm>
            <a:off x="4038600" y="6356350"/>
            <a:ext cx="4114800" cy="365125"/>
          </a:xfrm>
          <a:prstGeom prst="rect">
            <a:avLst/>
          </a:prstGeom>
        </p:spPr>
        <p:txBody>
          <a:bodyPr/>
          <a:lstStyle>
            <a:lvl1pPr>
              <a:defRPr b="0" i="0">
                <a:latin typeface="Arial" panose="020B0604020202020204" pitchFamily="34" charset="0"/>
              </a:defRPr>
            </a:lvl1pPr>
          </a:lstStyle>
          <a:p>
            <a:endParaRPr lang="en-US" dirty="0"/>
          </a:p>
        </p:txBody>
      </p:sp>
      <p:sp>
        <p:nvSpPr>
          <p:cNvPr id="9" name="Slide Number Placeholder 8">
            <a:extLst>
              <a:ext uri="{FF2B5EF4-FFF2-40B4-BE49-F238E27FC236}">
                <a16:creationId xmlns:a16="http://schemas.microsoft.com/office/drawing/2014/main" id="{4EEF2546-9535-45ED-9970-FD22E5FE854D}"/>
              </a:ext>
            </a:extLst>
          </p:cNvPr>
          <p:cNvSpPr>
            <a:spLocks noGrp="1"/>
          </p:cNvSpPr>
          <p:nvPr>
            <p:ph type="sldNum" sz="quarter" idx="12"/>
          </p:nvPr>
        </p:nvSpPr>
        <p:spPr>
          <a:xfrm>
            <a:off x="8610600" y="6356350"/>
            <a:ext cx="2743200" cy="365125"/>
          </a:xfrm>
          <a:prstGeom prst="rect">
            <a:avLst/>
          </a:prstGeom>
        </p:spPr>
        <p:txBody>
          <a:bodyPr/>
          <a:lstStyle>
            <a:lvl1pPr>
              <a:defRPr b="0" i="0">
                <a:latin typeface="Arial" panose="020B0604020202020204" pitchFamily="34" charset="0"/>
              </a:defRPr>
            </a:lvl1pPr>
          </a:lstStyle>
          <a:p>
            <a:fld id="{654B1B1F-5897-4640-9EDF-A15885E8134B}" type="slidenum">
              <a:rPr lang="en-US" smtClean="0"/>
              <a:pPr/>
              <a:t>‹#›</a:t>
            </a:fld>
            <a:endParaRPr lang="en-US" dirty="0"/>
          </a:p>
        </p:txBody>
      </p:sp>
    </p:spTree>
    <p:extLst>
      <p:ext uri="{BB962C8B-B14F-4D97-AF65-F5344CB8AC3E}">
        <p14:creationId xmlns:p14="http://schemas.microsoft.com/office/powerpoint/2010/main" val="3152232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C99C0-48D0-470D-92BC-908CCEB4AAF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075406AE-7675-48DA-B74B-3CEF79EF24E0}"/>
              </a:ext>
            </a:extLst>
          </p:cNvPr>
          <p:cNvSpPr>
            <a:spLocks noGrp="1"/>
          </p:cNvSpPr>
          <p:nvPr>
            <p:ph type="dt" sz="half" idx="10"/>
          </p:nvPr>
        </p:nvSpPr>
        <p:spPr>
          <a:xfrm>
            <a:off x="838200" y="6356350"/>
            <a:ext cx="2743200" cy="365125"/>
          </a:xfrm>
          <a:prstGeom prst="rect">
            <a:avLst/>
          </a:prstGeom>
        </p:spPr>
        <p:txBody>
          <a:bodyPr/>
          <a:lstStyle>
            <a:lvl1pPr>
              <a:defRPr b="0" i="0">
                <a:latin typeface="Arial" panose="020B0604020202020204" pitchFamily="34" charset="0"/>
              </a:defRPr>
            </a:lvl1pPr>
          </a:lstStyle>
          <a:p>
            <a:fld id="{6E9D8D90-00D3-4975-B99B-50EB66BBDAE1}" type="datetimeFigureOut">
              <a:rPr lang="en-US" smtClean="0"/>
              <a:pPr/>
              <a:t>5/5/22</a:t>
            </a:fld>
            <a:endParaRPr lang="en-US" dirty="0"/>
          </a:p>
        </p:txBody>
      </p:sp>
      <p:sp>
        <p:nvSpPr>
          <p:cNvPr id="4" name="Footer Placeholder 3">
            <a:extLst>
              <a:ext uri="{FF2B5EF4-FFF2-40B4-BE49-F238E27FC236}">
                <a16:creationId xmlns:a16="http://schemas.microsoft.com/office/drawing/2014/main" id="{9A10DC35-F94A-47AA-B2E6-4CE9859EAD40}"/>
              </a:ext>
            </a:extLst>
          </p:cNvPr>
          <p:cNvSpPr>
            <a:spLocks noGrp="1"/>
          </p:cNvSpPr>
          <p:nvPr>
            <p:ph type="ftr" sz="quarter" idx="11"/>
          </p:nvPr>
        </p:nvSpPr>
        <p:spPr>
          <a:xfrm>
            <a:off x="4038600" y="6356350"/>
            <a:ext cx="4114800" cy="365125"/>
          </a:xfrm>
          <a:prstGeom prst="rect">
            <a:avLst/>
          </a:prstGeom>
        </p:spPr>
        <p:txBody>
          <a:bodyPr/>
          <a:lstStyle>
            <a:lvl1pPr>
              <a:defRPr b="0" i="0">
                <a:latin typeface="Arial" panose="020B0604020202020204" pitchFamily="34" charset="0"/>
              </a:defRPr>
            </a:lvl1pPr>
          </a:lstStyle>
          <a:p>
            <a:endParaRPr lang="en-US" dirty="0"/>
          </a:p>
        </p:txBody>
      </p:sp>
      <p:sp>
        <p:nvSpPr>
          <p:cNvPr id="5" name="Slide Number Placeholder 4">
            <a:extLst>
              <a:ext uri="{FF2B5EF4-FFF2-40B4-BE49-F238E27FC236}">
                <a16:creationId xmlns:a16="http://schemas.microsoft.com/office/drawing/2014/main" id="{80A54C6C-EF7B-4A4D-9F3B-7256A7AEA3DE}"/>
              </a:ext>
            </a:extLst>
          </p:cNvPr>
          <p:cNvSpPr>
            <a:spLocks noGrp="1"/>
          </p:cNvSpPr>
          <p:nvPr>
            <p:ph type="sldNum" sz="quarter" idx="12"/>
          </p:nvPr>
        </p:nvSpPr>
        <p:spPr>
          <a:xfrm>
            <a:off x="8610600" y="6356350"/>
            <a:ext cx="2743200" cy="365125"/>
          </a:xfrm>
          <a:prstGeom prst="rect">
            <a:avLst/>
          </a:prstGeom>
        </p:spPr>
        <p:txBody>
          <a:bodyPr/>
          <a:lstStyle>
            <a:lvl1pPr>
              <a:defRPr b="0" i="0">
                <a:latin typeface="Arial" panose="020B0604020202020204" pitchFamily="34" charset="0"/>
              </a:defRPr>
            </a:lvl1pPr>
          </a:lstStyle>
          <a:p>
            <a:fld id="{654B1B1F-5897-4640-9EDF-A15885E8134B}" type="slidenum">
              <a:rPr lang="en-US" smtClean="0"/>
              <a:pPr/>
              <a:t>‹#›</a:t>
            </a:fld>
            <a:endParaRPr lang="en-US" dirty="0"/>
          </a:p>
        </p:txBody>
      </p:sp>
    </p:spTree>
    <p:extLst>
      <p:ext uri="{BB962C8B-B14F-4D97-AF65-F5344CB8AC3E}">
        <p14:creationId xmlns:p14="http://schemas.microsoft.com/office/powerpoint/2010/main" val="1880641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7A9FAE-EFE7-4A54-85F9-A6A331AFDD5C}"/>
              </a:ext>
            </a:extLst>
          </p:cNvPr>
          <p:cNvSpPr>
            <a:spLocks noGrp="1"/>
          </p:cNvSpPr>
          <p:nvPr>
            <p:ph type="dt" sz="half" idx="10"/>
          </p:nvPr>
        </p:nvSpPr>
        <p:spPr>
          <a:xfrm>
            <a:off x="838200" y="6356350"/>
            <a:ext cx="2743200" cy="365125"/>
          </a:xfrm>
          <a:prstGeom prst="rect">
            <a:avLst/>
          </a:prstGeom>
        </p:spPr>
        <p:txBody>
          <a:bodyPr/>
          <a:lstStyle>
            <a:lvl1pPr>
              <a:defRPr b="0" i="0">
                <a:latin typeface="Arial" panose="020B0604020202020204" pitchFamily="34" charset="0"/>
              </a:defRPr>
            </a:lvl1pPr>
          </a:lstStyle>
          <a:p>
            <a:fld id="{6E9D8D90-00D3-4975-B99B-50EB66BBDAE1}" type="datetimeFigureOut">
              <a:rPr lang="en-US" smtClean="0"/>
              <a:pPr/>
              <a:t>5/5/22</a:t>
            </a:fld>
            <a:endParaRPr lang="en-US" dirty="0"/>
          </a:p>
        </p:txBody>
      </p:sp>
      <p:sp>
        <p:nvSpPr>
          <p:cNvPr id="3" name="Footer Placeholder 2">
            <a:extLst>
              <a:ext uri="{FF2B5EF4-FFF2-40B4-BE49-F238E27FC236}">
                <a16:creationId xmlns:a16="http://schemas.microsoft.com/office/drawing/2014/main" id="{01C28D33-08B9-4BE4-B025-5C2A1E30DA77}"/>
              </a:ext>
            </a:extLst>
          </p:cNvPr>
          <p:cNvSpPr>
            <a:spLocks noGrp="1"/>
          </p:cNvSpPr>
          <p:nvPr>
            <p:ph type="ftr" sz="quarter" idx="11"/>
          </p:nvPr>
        </p:nvSpPr>
        <p:spPr>
          <a:xfrm>
            <a:off x="4038600" y="6356350"/>
            <a:ext cx="4114800" cy="365125"/>
          </a:xfrm>
          <a:prstGeom prst="rect">
            <a:avLst/>
          </a:prstGeom>
        </p:spPr>
        <p:txBody>
          <a:bodyPr/>
          <a:lstStyle>
            <a:lvl1pPr>
              <a:defRPr b="0" i="0">
                <a:latin typeface="Arial" panose="020B0604020202020204" pitchFamily="34" charset="0"/>
              </a:defRPr>
            </a:lvl1pPr>
          </a:lstStyle>
          <a:p>
            <a:endParaRPr lang="en-US" dirty="0"/>
          </a:p>
        </p:txBody>
      </p:sp>
      <p:sp>
        <p:nvSpPr>
          <p:cNvPr id="4" name="Slide Number Placeholder 3">
            <a:extLst>
              <a:ext uri="{FF2B5EF4-FFF2-40B4-BE49-F238E27FC236}">
                <a16:creationId xmlns:a16="http://schemas.microsoft.com/office/drawing/2014/main" id="{960FC7DB-6D66-4E76-B4A8-DCFD106E0A06}"/>
              </a:ext>
            </a:extLst>
          </p:cNvPr>
          <p:cNvSpPr>
            <a:spLocks noGrp="1"/>
          </p:cNvSpPr>
          <p:nvPr>
            <p:ph type="sldNum" sz="quarter" idx="12"/>
          </p:nvPr>
        </p:nvSpPr>
        <p:spPr>
          <a:xfrm>
            <a:off x="8610600" y="6356350"/>
            <a:ext cx="2743200" cy="365125"/>
          </a:xfrm>
          <a:prstGeom prst="rect">
            <a:avLst/>
          </a:prstGeom>
        </p:spPr>
        <p:txBody>
          <a:bodyPr/>
          <a:lstStyle>
            <a:lvl1pPr>
              <a:defRPr b="0" i="0">
                <a:latin typeface="Arial" panose="020B0604020202020204" pitchFamily="34" charset="0"/>
              </a:defRPr>
            </a:lvl1pPr>
          </a:lstStyle>
          <a:p>
            <a:fld id="{654B1B1F-5897-4640-9EDF-A15885E8134B}" type="slidenum">
              <a:rPr lang="en-US" smtClean="0"/>
              <a:pPr/>
              <a:t>‹#›</a:t>
            </a:fld>
            <a:endParaRPr lang="en-US" dirty="0"/>
          </a:p>
        </p:txBody>
      </p:sp>
    </p:spTree>
    <p:extLst>
      <p:ext uri="{BB962C8B-B14F-4D97-AF65-F5344CB8AC3E}">
        <p14:creationId xmlns:p14="http://schemas.microsoft.com/office/powerpoint/2010/main" val="22036262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263C8-A25D-4B39-8185-B9812CC87B7D}"/>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1896414-665E-4F29-88A0-74380BF2C5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F81D10-E0A4-44CB-8238-4C14A57951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32E871-A055-404C-9D50-FCF281A9E431}"/>
              </a:ext>
            </a:extLst>
          </p:cNvPr>
          <p:cNvSpPr>
            <a:spLocks noGrp="1"/>
          </p:cNvSpPr>
          <p:nvPr>
            <p:ph type="dt" sz="half" idx="10"/>
          </p:nvPr>
        </p:nvSpPr>
        <p:spPr>
          <a:xfrm>
            <a:off x="838200" y="6356350"/>
            <a:ext cx="2743200" cy="365125"/>
          </a:xfrm>
          <a:prstGeom prst="rect">
            <a:avLst/>
          </a:prstGeom>
        </p:spPr>
        <p:txBody>
          <a:bodyPr/>
          <a:lstStyle>
            <a:lvl1pPr>
              <a:defRPr b="0" i="0">
                <a:latin typeface="Arial" panose="020B0604020202020204" pitchFamily="34" charset="0"/>
              </a:defRPr>
            </a:lvl1pPr>
          </a:lstStyle>
          <a:p>
            <a:fld id="{6E9D8D90-00D3-4975-B99B-50EB66BBDAE1}" type="datetimeFigureOut">
              <a:rPr lang="en-US" smtClean="0"/>
              <a:pPr/>
              <a:t>5/5/22</a:t>
            </a:fld>
            <a:endParaRPr lang="en-US" dirty="0"/>
          </a:p>
        </p:txBody>
      </p:sp>
      <p:sp>
        <p:nvSpPr>
          <p:cNvPr id="6" name="Footer Placeholder 5">
            <a:extLst>
              <a:ext uri="{FF2B5EF4-FFF2-40B4-BE49-F238E27FC236}">
                <a16:creationId xmlns:a16="http://schemas.microsoft.com/office/drawing/2014/main" id="{FD002AEA-DA8F-460B-9C51-50509518054D}"/>
              </a:ext>
            </a:extLst>
          </p:cNvPr>
          <p:cNvSpPr>
            <a:spLocks noGrp="1"/>
          </p:cNvSpPr>
          <p:nvPr>
            <p:ph type="ftr" sz="quarter" idx="11"/>
          </p:nvPr>
        </p:nvSpPr>
        <p:spPr>
          <a:xfrm>
            <a:off x="4038600" y="6356350"/>
            <a:ext cx="4114800" cy="365125"/>
          </a:xfrm>
          <a:prstGeom prst="rect">
            <a:avLst/>
          </a:prstGeom>
        </p:spPr>
        <p:txBody>
          <a:bodyPr/>
          <a:lstStyle>
            <a:lvl1pPr>
              <a:defRPr b="0" i="0">
                <a:latin typeface="Arial" panose="020B0604020202020204" pitchFamily="34" charset="0"/>
              </a:defRPr>
            </a:lvl1pPr>
          </a:lstStyle>
          <a:p>
            <a:endParaRPr lang="en-US" dirty="0"/>
          </a:p>
        </p:txBody>
      </p:sp>
      <p:sp>
        <p:nvSpPr>
          <p:cNvPr id="7" name="Slide Number Placeholder 6">
            <a:extLst>
              <a:ext uri="{FF2B5EF4-FFF2-40B4-BE49-F238E27FC236}">
                <a16:creationId xmlns:a16="http://schemas.microsoft.com/office/drawing/2014/main" id="{122177CE-EDB1-4061-9FD8-6B32F7A84847}"/>
              </a:ext>
            </a:extLst>
          </p:cNvPr>
          <p:cNvSpPr>
            <a:spLocks noGrp="1"/>
          </p:cNvSpPr>
          <p:nvPr>
            <p:ph type="sldNum" sz="quarter" idx="12"/>
          </p:nvPr>
        </p:nvSpPr>
        <p:spPr>
          <a:xfrm>
            <a:off x="8610600" y="6356350"/>
            <a:ext cx="2743200" cy="365125"/>
          </a:xfrm>
          <a:prstGeom prst="rect">
            <a:avLst/>
          </a:prstGeom>
        </p:spPr>
        <p:txBody>
          <a:bodyPr/>
          <a:lstStyle>
            <a:lvl1pPr>
              <a:defRPr b="0" i="0">
                <a:latin typeface="Arial" panose="020B0604020202020204" pitchFamily="34" charset="0"/>
              </a:defRPr>
            </a:lvl1pPr>
          </a:lstStyle>
          <a:p>
            <a:fld id="{654B1B1F-5897-4640-9EDF-A15885E8134B}" type="slidenum">
              <a:rPr lang="en-US" smtClean="0"/>
              <a:pPr/>
              <a:t>‹#›</a:t>
            </a:fld>
            <a:endParaRPr lang="en-US" dirty="0"/>
          </a:p>
        </p:txBody>
      </p:sp>
    </p:spTree>
    <p:extLst>
      <p:ext uri="{BB962C8B-B14F-4D97-AF65-F5344CB8AC3E}">
        <p14:creationId xmlns:p14="http://schemas.microsoft.com/office/powerpoint/2010/main" val="2117718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50ADC-9878-42DD-9C23-30A53F76E0C7}"/>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4B5B76-1012-425F-B725-4E9FE327A9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EF37792-F15A-4AB3-B026-F54A07D526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981E32-73EE-442C-9B31-3A3F96FE2621}"/>
              </a:ext>
            </a:extLst>
          </p:cNvPr>
          <p:cNvSpPr>
            <a:spLocks noGrp="1"/>
          </p:cNvSpPr>
          <p:nvPr>
            <p:ph type="dt" sz="half" idx="10"/>
          </p:nvPr>
        </p:nvSpPr>
        <p:spPr>
          <a:xfrm>
            <a:off x="838200" y="6356350"/>
            <a:ext cx="2743200" cy="365125"/>
          </a:xfrm>
          <a:prstGeom prst="rect">
            <a:avLst/>
          </a:prstGeom>
        </p:spPr>
        <p:txBody>
          <a:bodyPr/>
          <a:lstStyle>
            <a:lvl1pPr>
              <a:defRPr b="0" i="0">
                <a:latin typeface="Arial" panose="020B0604020202020204" pitchFamily="34" charset="0"/>
              </a:defRPr>
            </a:lvl1pPr>
          </a:lstStyle>
          <a:p>
            <a:fld id="{6E9D8D90-00D3-4975-B99B-50EB66BBDAE1}" type="datetimeFigureOut">
              <a:rPr lang="en-US" smtClean="0"/>
              <a:pPr/>
              <a:t>5/5/22</a:t>
            </a:fld>
            <a:endParaRPr lang="en-US" dirty="0"/>
          </a:p>
        </p:txBody>
      </p:sp>
      <p:sp>
        <p:nvSpPr>
          <p:cNvPr id="6" name="Footer Placeholder 5">
            <a:extLst>
              <a:ext uri="{FF2B5EF4-FFF2-40B4-BE49-F238E27FC236}">
                <a16:creationId xmlns:a16="http://schemas.microsoft.com/office/drawing/2014/main" id="{81FB063D-A563-47B8-B1CA-5E7441FFB8EE}"/>
              </a:ext>
            </a:extLst>
          </p:cNvPr>
          <p:cNvSpPr>
            <a:spLocks noGrp="1"/>
          </p:cNvSpPr>
          <p:nvPr>
            <p:ph type="ftr" sz="quarter" idx="11"/>
          </p:nvPr>
        </p:nvSpPr>
        <p:spPr>
          <a:xfrm>
            <a:off x="4038600" y="6356350"/>
            <a:ext cx="4114800" cy="365125"/>
          </a:xfrm>
          <a:prstGeom prst="rect">
            <a:avLst/>
          </a:prstGeom>
        </p:spPr>
        <p:txBody>
          <a:bodyPr/>
          <a:lstStyle>
            <a:lvl1pPr>
              <a:defRPr b="0" i="0">
                <a:latin typeface="Arial" panose="020B0604020202020204" pitchFamily="34" charset="0"/>
              </a:defRPr>
            </a:lvl1pPr>
          </a:lstStyle>
          <a:p>
            <a:endParaRPr lang="en-US" dirty="0"/>
          </a:p>
        </p:txBody>
      </p:sp>
      <p:sp>
        <p:nvSpPr>
          <p:cNvPr id="7" name="Slide Number Placeholder 6">
            <a:extLst>
              <a:ext uri="{FF2B5EF4-FFF2-40B4-BE49-F238E27FC236}">
                <a16:creationId xmlns:a16="http://schemas.microsoft.com/office/drawing/2014/main" id="{AB75A0B0-645A-4EBE-9A61-EF55C1228AFE}"/>
              </a:ext>
            </a:extLst>
          </p:cNvPr>
          <p:cNvSpPr>
            <a:spLocks noGrp="1"/>
          </p:cNvSpPr>
          <p:nvPr>
            <p:ph type="sldNum" sz="quarter" idx="12"/>
          </p:nvPr>
        </p:nvSpPr>
        <p:spPr>
          <a:xfrm>
            <a:off x="8610600" y="6356350"/>
            <a:ext cx="2743200" cy="365125"/>
          </a:xfrm>
          <a:prstGeom prst="rect">
            <a:avLst/>
          </a:prstGeom>
        </p:spPr>
        <p:txBody>
          <a:bodyPr/>
          <a:lstStyle>
            <a:lvl1pPr>
              <a:defRPr b="0" i="0">
                <a:latin typeface="Arial" panose="020B0604020202020204" pitchFamily="34" charset="0"/>
              </a:defRPr>
            </a:lvl1pPr>
          </a:lstStyle>
          <a:p>
            <a:fld id="{654B1B1F-5897-4640-9EDF-A15885E8134B}" type="slidenum">
              <a:rPr lang="en-US" smtClean="0"/>
              <a:pPr/>
              <a:t>‹#›</a:t>
            </a:fld>
            <a:endParaRPr lang="en-US" dirty="0"/>
          </a:p>
        </p:txBody>
      </p:sp>
    </p:spTree>
    <p:extLst>
      <p:ext uri="{BB962C8B-B14F-4D97-AF65-F5344CB8AC3E}">
        <p14:creationId xmlns:p14="http://schemas.microsoft.com/office/powerpoint/2010/main" val="3277365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4.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image" Target="../media/image4.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3.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4895FA3-A09B-4F94-8DD1-5D8AEC60A7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6" name="Picture 15" descr="Logo&#10;&#10;Description automatically generated">
            <a:extLst>
              <a:ext uri="{FF2B5EF4-FFF2-40B4-BE49-F238E27FC236}">
                <a16:creationId xmlns:a16="http://schemas.microsoft.com/office/drawing/2014/main" id="{BF003753-8ECD-2751-1AFC-CEAB54686905}"/>
              </a:ext>
            </a:extLst>
          </p:cNvPr>
          <p:cNvPicPr>
            <a:picLocks noChangeAspect="1"/>
          </p:cNvPicPr>
          <p:nvPr userDrawn="1"/>
        </p:nvPicPr>
        <p:blipFill>
          <a:blip r:embed="rId13" cstate="email">
            <a:extLst>
              <a:ext uri="{28A0092B-C50C-407E-A947-70E740481C1C}">
                <a14:useLocalDpi xmlns:a14="http://schemas.microsoft.com/office/drawing/2010/main"/>
              </a:ext>
            </a:extLst>
          </a:blip>
          <a:stretch>
            <a:fillRect/>
          </a:stretch>
        </p:blipFill>
        <p:spPr>
          <a:xfrm>
            <a:off x="837984" y="6172200"/>
            <a:ext cx="2197100" cy="266700"/>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E0B065E9-D33C-FEED-2F63-C6D41E0B95A5}"/>
              </a:ext>
            </a:extLst>
          </p:cNvPr>
          <p:cNvPicPr>
            <a:picLocks noChangeAspect="1"/>
          </p:cNvPicPr>
          <p:nvPr userDrawn="1"/>
        </p:nvPicPr>
        <p:blipFill>
          <a:blip r:embed="rId14" cstate="email">
            <a:extLst>
              <a:ext uri="{28A0092B-C50C-407E-A947-70E740481C1C}">
                <a14:useLocalDpi xmlns:a14="http://schemas.microsoft.com/office/drawing/2010/main"/>
              </a:ext>
            </a:extLst>
          </a:blip>
          <a:stretch>
            <a:fillRect/>
          </a:stretch>
        </p:blipFill>
        <p:spPr>
          <a:xfrm>
            <a:off x="10488471" y="6172200"/>
            <a:ext cx="741155" cy="266700"/>
          </a:xfrm>
          <a:prstGeom prst="rect">
            <a:avLst/>
          </a:prstGeom>
        </p:spPr>
      </p:pic>
      <p:sp>
        <p:nvSpPr>
          <p:cNvPr id="18" name="TextBox 17">
            <a:extLst>
              <a:ext uri="{FF2B5EF4-FFF2-40B4-BE49-F238E27FC236}">
                <a16:creationId xmlns:a16="http://schemas.microsoft.com/office/drawing/2014/main" id="{98298BE7-6F6B-0943-FC62-F93681CAAA41}"/>
              </a:ext>
            </a:extLst>
          </p:cNvPr>
          <p:cNvSpPr txBox="1"/>
          <p:nvPr userDrawn="1"/>
        </p:nvSpPr>
        <p:spPr>
          <a:xfrm>
            <a:off x="743932" y="5884961"/>
            <a:ext cx="1448015"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000" kern="1200" dirty="0">
                <a:solidFill>
                  <a:schemeClr val="tx1"/>
                </a:solidFill>
                <a:effectLst/>
                <a:latin typeface="Arial" panose="020B0604020202020204" pitchFamily="34" charset="0"/>
                <a:ea typeface="+mn-ea"/>
                <a:cs typeface="Arial" panose="020B0604020202020204" pitchFamily="34" charset="0"/>
              </a:rPr>
              <a:t>Funded by</a:t>
            </a:r>
          </a:p>
        </p:txBody>
      </p:sp>
      <p:sp>
        <p:nvSpPr>
          <p:cNvPr id="19" name="TextBox 18">
            <a:extLst>
              <a:ext uri="{FF2B5EF4-FFF2-40B4-BE49-F238E27FC236}">
                <a16:creationId xmlns:a16="http://schemas.microsoft.com/office/drawing/2014/main" id="{3E2A5D2A-4D1F-4C0E-FA52-19DEF22540C2}"/>
              </a:ext>
            </a:extLst>
          </p:cNvPr>
          <p:cNvSpPr txBox="1"/>
          <p:nvPr userDrawn="1"/>
        </p:nvSpPr>
        <p:spPr>
          <a:xfrm>
            <a:off x="10354784" y="5889822"/>
            <a:ext cx="1448015"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000" kern="1200" dirty="0">
                <a:solidFill>
                  <a:schemeClr val="tx1"/>
                </a:solidFill>
                <a:effectLst/>
                <a:latin typeface="Arial" panose="020B0604020202020204" pitchFamily="34" charset="0"/>
                <a:ea typeface="+mn-ea"/>
                <a:cs typeface="Arial" panose="020B0604020202020204" pitchFamily="34" charset="0"/>
              </a:rPr>
              <a:t>Implemented by</a:t>
            </a:r>
          </a:p>
        </p:txBody>
      </p:sp>
      <p:pic>
        <p:nvPicPr>
          <p:cNvPr id="20" name="Picture 19" descr="Imani Development Malawi">
            <a:extLst>
              <a:ext uri="{FF2B5EF4-FFF2-40B4-BE49-F238E27FC236}">
                <a16:creationId xmlns:a16="http://schemas.microsoft.com/office/drawing/2014/main" id="{89D73357-CD67-E60C-3121-4A7FEE5633B7}"/>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5436018" y="5568545"/>
            <a:ext cx="1708494" cy="1207309"/>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a:extLst>
              <a:ext uri="{FF2B5EF4-FFF2-40B4-BE49-F238E27FC236}">
                <a16:creationId xmlns:a16="http://schemas.microsoft.com/office/drawing/2014/main" id="{A1E5EC6E-7AE6-89BB-668F-72B28CB2247D}"/>
              </a:ext>
            </a:extLst>
          </p:cNvPr>
          <p:cNvPicPr>
            <a:picLocks noChangeAspect="1"/>
          </p:cNvPicPr>
          <p:nvPr userDrawn="1"/>
        </p:nvPicPr>
        <p:blipFill>
          <a:blip r:embed="rId16"/>
          <a:stretch>
            <a:fillRect/>
          </a:stretch>
        </p:blipFill>
        <p:spPr>
          <a:xfrm>
            <a:off x="838200" y="532581"/>
            <a:ext cx="1951057" cy="760152"/>
          </a:xfrm>
          <a:prstGeom prst="rect">
            <a:avLst/>
          </a:prstGeom>
        </p:spPr>
      </p:pic>
    </p:spTree>
    <p:extLst>
      <p:ext uri="{BB962C8B-B14F-4D97-AF65-F5344CB8AC3E}">
        <p14:creationId xmlns:p14="http://schemas.microsoft.com/office/powerpoint/2010/main" val="33394877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tx1"/>
          </a:solidFill>
          <a:latin typeface="Arial"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ZA"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Arial" panose="020B0604020202020204" pitchFamily="34" charset="0"/>
              </a:defRPr>
            </a:lvl1pPr>
          </a:lstStyle>
          <a:p>
            <a:fld id="{303CA639-6B9C-49A8-9758-B52298E76599}" type="datetimeFigureOut">
              <a:rPr lang="en-ZA" smtClean="0"/>
              <a:pPr/>
              <a:t>2022/05/05</a:t>
            </a:fld>
            <a:endParaRPr lang="en-ZA"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Arial" panose="020B0604020202020204" pitchFamily="34" charset="0"/>
              </a:defRPr>
            </a:lvl1pPr>
          </a:lstStyle>
          <a:p>
            <a:endParaRPr lang="en-ZA"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Arial" panose="020B0604020202020204" pitchFamily="34" charset="0"/>
              </a:defRPr>
            </a:lvl1pPr>
          </a:lstStyle>
          <a:p>
            <a:fld id="{640E0DB7-D0C5-4ED2-BE90-F5DD4B0F4AFF}" type="slidenum">
              <a:rPr lang="en-ZA" smtClean="0"/>
              <a:pPr/>
              <a:t>‹#›</a:t>
            </a:fld>
            <a:endParaRPr lang="en-ZA" dirty="0"/>
          </a:p>
        </p:txBody>
      </p:sp>
      <p:sp>
        <p:nvSpPr>
          <p:cNvPr id="8" name="Text Placeholder 2">
            <a:extLst>
              <a:ext uri="{FF2B5EF4-FFF2-40B4-BE49-F238E27FC236}">
                <a16:creationId xmlns:a16="http://schemas.microsoft.com/office/drawing/2014/main" id="{4EA97AF7-B707-C08C-9DA2-91297F44A665}"/>
              </a:ext>
            </a:extLst>
          </p:cNvPr>
          <p:cNvSpPr txBox="1">
            <a:spLocks/>
          </p:cNvSpPr>
          <p:nvPr userDrawn="1"/>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9" name="Picture 8" descr="Logo&#10;&#10;Description automatically generated">
            <a:extLst>
              <a:ext uri="{FF2B5EF4-FFF2-40B4-BE49-F238E27FC236}">
                <a16:creationId xmlns:a16="http://schemas.microsoft.com/office/drawing/2014/main" id="{CA759658-0DA3-6822-BA1F-3E4EC1AB4415}"/>
              </a:ext>
            </a:extLst>
          </p:cNvPr>
          <p:cNvPicPr>
            <a:picLocks noChangeAspect="1"/>
          </p:cNvPicPr>
          <p:nvPr userDrawn="1"/>
        </p:nvPicPr>
        <p:blipFill>
          <a:blip r:embed="rId13" cstate="email">
            <a:extLst>
              <a:ext uri="{28A0092B-C50C-407E-A947-70E740481C1C}">
                <a14:useLocalDpi xmlns:a14="http://schemas.microsoft.com/office/drawing/2010/main"/>
              </a:ext>
            </a:extLst>
          </a:blip>
          <a:stretch>
            <a:fillRect/>
          </a:stretch>
        </p:blipFill>
        <p:spPr>
          <a:xfrm>
            <a:off x="837984" y="6172200"/>
            <a:ext cx="2197100" cy="266700"/>
          </a:xfrm>
          <a:prstGeom prst="rect">
            <a:avLst/>
          </a:prstGeom>
        </p:spPr>
      </p:pic>
      <p:pic>
        <p:nvPicPr>
          <p:cNvPr id="10" name="Picture 9" descr="Logo&#10;&#10;Description automatically generated with medium confidence">
            <a:extLst>
              <a:ext uri="{FF2B5EF4-FFF2-40B4-BE49-F238E27FC236}">
                <a16:creationId xmlns:a16="http://schemas.microsoft.com/office/drawing/2014/main" id="{57C643C8-B45B-C36D-ECF4-9E476E822AC7}"/>
              </a:ext>
            </a:extLst>
          </p:cNvPr>
          <p:cNvPicPr>
            <a:picLocks noChangeAspect="1"/>
          </p:cNvPicPr>
          <p:nvPr userDrawn="1"/>
        </p:nvPicPr>
        <p:blipFill>
          <a:blip r:embed="rId14" cstate="email">
            <a:extLst>
              <a:ext uri="{28A0092B-C50C-407E-A947-70E740481C1C}">
                <a14:useLocalDpi xmlns:a14="http://schemas.microsoft.com/office/drawing/2010/main"/>
              </a:ext>
            </a:extLst>
          </a:blip>
          <a:stretch>
            <a:fillRect/>
          </a:stretch>
        </p:blipFill>
        <p:spPr>
          <a:xfrm>
            <a:off x="10488471" y="6172200"/>
            <a:ext cx="741155" cy="266700"/>
          </a:xfrm>
          <a:prstGeom prst="rect">
            <a:avLst/>
          </a:prstGeom>
        </p:spPr>
      </p:pic>
      <p:sp>
        <p:nvSpPr>
          <p:cNvPr id="11" name="TextBox 10">
            <a:extLst>
              <a:ext uri="{FF2B5EF4-FFF2-40B4-BE49-F238E27FC236}">
                <a16:creationId xmlns:a16="http://schemas.microsoft.com/office/drawing/2014/main" id="{2E129C6B-8D97-449E-D684-B56AFE090621}"/>
              </a:ext>
            </a:extLst>
          </p:cNvPr>
          <p:cNvSpPr txBox="1"/>
          <p:nvPr userDrawn="1"/>
        </p:nvSpPr>
        <p:spPr>
          <a:xfrm>
            <a:off x="743932" y="5884961"/>
            <a:ext cx="1448015"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000" kern="1200" dirty="0">
                <a:solidFill>
                  <a:schemeClr val="tx1"/>
                </a:solidFill>
                <a:effectLst/>
                <a:latin typeface="Arial" panose="020B0604020202020204" pitchFamily="34" charset="0"/>
                <a:ea typeface="+mn-ea"/>
                <a:cs typeface="Arial" panose="020B0604020202020204" pitchFamily="34" charset="0"/>
              </a:rPr>
              <a:t>Funded by</a:t>
            </a:r>
          </a:p>
        </p:txBody>
      </p:sp>
      <p:sp>
        <p:nvSpPr>
          <p:cNvPr id="12" name="TextBox 11">
            <a:extLst>
              <a:ext uri="{FF2B5EF4-FFF2-40B4-BE49-F238E27FC236}">
                <a16:creationId xmlns:a16="http://schemas.microsoft.com/office/drawing/2014/main" id="{578071E8-29DC-9F61-8FC7-15DF2531D3D8}"/>
              </a:ext>
            </a:extLst>
          </p:cNvPr>
          <p:cNvSpPr txBox="1"/>
          <p:nvPr userDrawn="1"/>
        </p:nvSpPr>
        <p:spPr>
          <a:xfrm>
            <a:off x="10354784" y="5889822"/>
            <a:ext cx="1448015"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000" kern="1200" dirty="0">
                <a:solidFill>
                  <a:schemeClr val="tx1"/>
                </a:solidFill>
                <a:effectLst/>
                <a:latin typeface="Arial" panose="020B0604020202020204" pitchFamily="34" charset="0"/>
                <a:ea typeface="+mn-ea"/>
                <a:cs typeface="Arial" panose="020B0604020202020204" pitchFamily="34" charset="0"/>
              </a:rPr>
              <a:t>Implemented by</a:t>
            </a:r>
          </a:p>
        </p:txBody>
      </p:sp>
      <p:pic>
        <p:nvPicPr>
          <p:cNvPr id="13" name="Picture 12" descr="Imani Development Malawi">
            <a:extLst>
              <a:ext uri="{FF2B5EF4-FFF2-40B4-BE49-F238E27FC236}">
                <a16:creationId xmlns:a16="http://schemas.microsoft.com/office/drawing/2014/main" id="{AF554BA3-F541-1CB2-E303-A4E6A12E0885}"/>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5436018" y="5568545"/>
            <a:ext cx="1708494" cy="120730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95BB9DFD-17F3-F37B-ECD5-82B77C6FBA7C}"/>
              </a:ext>
            </a:extLst>
          </p:cNvPr>
          <p:cNvPicPr>
            <a:picLocks noChangeAspect="1"/>
          </p:cNvPicPr>
          <p:nvPr userDrawn="1"/>
        </p:nvPicPr>
        <p:blipFill>
          <a:blip r:embed="rId16"/>
          <a:stretch>
            <a:fillRect/>
          </a:stretch>
        </p:blipFill>
        <p:spPr>
          <a:xfrm>
            <a:off x="838200" y="532581"/>
            <a:ext cx="1951057" cy="760152"/>
          </a:xfrm>
          <a:prstGeom prst="rect">
            <a:avLst/>
          </a:prstGeom>
        </p:spPr>
      </p:pic>
    </p:spTree>
    <p:extLst>
      <p:ext uri="{BB962C8B-B14F-4D97-AF65-F5344CB8AC3E}">
        <p14:creationId xmlns:p14="http://schemas.microsoft.com/office/powerpoint/2010/main" val="38926056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b="0" i="0" kern="1200">
          <a:solidFill>
            <a:schemeClr val="tx1"/>
          </a:solidFill>
          <a:latin typeface="Arial"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A71B7D-DCD6-4146-A50D-D32A500425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3EE92050-366C-470A-9B6E-B269D2BD24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a:extLst>
              <a:ext uri="{FF2B5EF4-FFF2-40B4-BE49-F238E27FC236}">
                <a16:creationId xmlns:a16="http://schemas.microsoft.com/office/drawing/2014/main" id="{2EC50E9B-894B-4313-8922-E1875F4045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Arial" panose="020B0604020202020204" pitchFamily="34" charset="0"/>
              </a:defRPr>
            </a:lvl1pPr>
          </a:lstStyle>
          <a:p>
            <a:fld id="{8A0EE767-60D6-4273-85C2-3251D30649A9}" type="datetimeFigureOut">
              <a:rPr lang="en-GB" smtClean="0"/>
              <a:pPr/>
              <a:t>05/05/2022</a:t>
            </a:fld>
            <a:endParaRPr lang="en-GB" dirty="0"/>
          </a:p>
        </p:txBody>
      </p:sp>
      <p:sp>
        <p:nvSpPr>
          <p:cNvPr id="5" name="Footer Placeholder 4">
            <a:extLst>
              <a:ext uri="{FF2B5EF4-FFF2-40B4-BE49-F238E27FC236}">
                <a16:creationId xmlns:a16="http://schemas.microsoft.com/office/drawing/2014/main" id="{FD0CED85-273B-4BD1-A45A-080DF4D76D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A7464FD1-2E18-4956-A068-91FEDB3D0F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Arial" panose="020B0604020202020204" pitchFamily="34" charset="0"/>
              </a:defRPr>
            </a:lvl1pPr>
          </a:lstStyle>
          <a:p>
            <a:fld id="{FDCB82A7-4E3D-4230-BAC9-B82589FC8FB9}" type="slidenum">
              <a:rPr lang="en-GB" smtClean="0"/>
              <a:pPr/>
              <a:t>‹#›</a:t>
            </a:fld>
            <a:endParaRPr lang="en-GB" dirty="0"/>
          </a:p>
        </p:txBody>
      </p:sp>
    </p:spTree>
    <p:extLst>
      <p:ext uri="{BB962C8B-B14F-4D97-AF65-F5344CB8AC3E}">
        <p14:creationId xmlns:p14="http://schemas.microsoft.com/office/powerpoint/2010/main" val="30906224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b="0" i="0" kern="1200">
          <a:solidFill>
            <a:schemeClr val="tx1"/>
          </a:solidFill>
          <a:latin typeface="Arial"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Layout" Target="../slideLayouts/slideLayout18.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xml"/><Relationship Id="rId1" Type="http://schemas.openxmlformats.org/officeDocument/2006/relationships/slideLayout" Target="../slideLayouts/slideLayout2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5.xml"/><Relationship Id="rId1" Type="http://schemas.openxmlformats.org/officeDocument/2006/relationships/slideLayout" Target="../slideLayouts/slideLayout2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8.xml"/><Relationship Id="rId6" Type="http://schemas.openxmlformats.org/officeDocument/2006/relationships/image" Target="../media/image4.emf"/><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jpe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0.png"/><Relationship Id="rId2" Type="http://schemas.openxmlformats.org/officeDocument/2006/relationships/diagramData" Target="../diagrams/data1.xml"/><Relationship Id="rId1" Type="http://schemas.openxmlformats.org/officeDocument/2006/relationships/slideLayout" Target="../slideLayouts/slideLayout2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Layout" Target="../diagrams/layout2.xml"/><Relationship Id="rId7" Type="http://schemas.openxmlformats.org/officeDocument/2006/relationships/image" Target="../media/image1.png"/><Relationship Id="rId2" Type="http://schemas.openxmlformats.org/officeDocument/2006/relationships/diagramData" Target="../diagrams/data2.xml"/><Relationship Id="rId1" Type="http://schemas.openxmlformats.org/officeDocument/2006/relationships/slideLayout" Target="../slideLayouts/slideLayout26.xml"/><Relationship Id="rId6" Type="http://schemas.microsoft.com/office/2007/relationships/diagramDrawing" Target="../diagrams/drawing2.xml"/><Relationship Id="rId5" Type="http://schemas.openxmlformats.org/officeDocument/2006/relationships/diagramColors" Target="../diagrams/colors2.xml"/><Relationship Id="rId10" Type="http://schemas.openxmlformats.org/officeDocument/2006/relationships/image" Target="../media/image4.emf"/><Relationship Id="rId4" Type="http://schemas.openxmlformats.org/officeDocument/2006/relationships/diagramQuickStyle" Target="../diagrams/quickStyle2.xml"/><Relationship Id="rId9"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143" t="40558" r="34068" b="21148"/>
          <a:stretch/>
        </p:blipFill>
        <p:spPr>
          <a:xfrm>
            <a:off x="-1526" y="1515147"/>
            <a:ext cx="12193526" cy="4053398"/>
          </a:xfrm>
          <a:prstGeom prst="rect">
            <a:avLst/>
          </a:prstGeom>
        </p:spPr>
      </p:pic>
      <p:sp>
        <p:nvSpPr>
          <p:cNvPr id="9" name="Rectangle 8">
            <a:extLst>
              <a:ext uri="{FF2B5EF4-FFF2-40B4-BE49-F238E27FC236}">
                <a16:creationId xmlns:a16="http://schemas.microsoft.com/office/drawing/2014/main" id="{17C5ACC9-F491-5A32-00C9-B48089CE76D7}"/>
              </a:ext>
            </a:extLst>
          </p:cNvPr>
          <p:cNvSpPr/>
          <p:nvPr/>
        </p:nvSpPr>
        <p:spPr>
          <a:xfrm>
            <a:off x="773723" y="2514600"/>
            <a:ext cx="5169877" cy="2180492"/>
          </a:xfrm>
          <a:prstGeom prst="rect">
            <a:avLst/>
          </a:prstGeom>
          <a:solidFill>
            <a:srgbClr val="203E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Arial" panose="020B0604020202020204" pitchFamily="34" charset="0"/>
            </a:endParaRPr>
          </a:p>
        </p:txBody>
      </p:sp>
      <p:sp>
        <p:nvSpPr>
          <p:cNvPr id="10" name="Title 1">
            <a:extLst>
              <a:ext uri="{FF2B5EF4-FFF2-40B4-BE49-F238E27FC236}">
                <a16:creationId xmlns:a16="http://schemas.microsoft.com/office/drawing/2014/main" id="{0840E572-B5F6-41AF-B56F-E63B871A5410}"/>
              </a:ext>
            </a:extLst>
          </p:cNvPr>
          <p:cNvSpPr txBox="1">
            <a:spLocks/>
          </p:cNvSpPr>
          <p:nvPr/>
        </p:nvSpPr>
        <p:spPr>
          <a:xfrm>
            <a:off x="1013457" y="3353026"/>
            <a:ext cx="4690408" cy="118586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ZA" sz="2400" b="1" i="0" u="none" strike="noStrike" kern="1200" cap="none" spc="0" normalizeH="0" baseline="0" noProof="0" dirty="0">
                <a:ln>
                  <a:noFill/>
                </a:ln>
                <a:solidFill>
                  <a:prstClr val="white"/>
                </a:solidFill>
                <a:effectLst/>
                <a:uLnTx/>
                <a:uFillTx/>
                <a:latin typeface="Arial" panose="020B0604020202020204" pitchFamily="34" charset="0"/>
                <a:cs typeface="Arial" panose="020B0604020202020204" pitchFamily="34" charset="0"/>
              </a:rPr>
              <a:t>Removing Barriers to the Export of Farmed Shellfish from South Africa and Namibia</a:t>
            </a:r>
          </a:p>
          <a:p>
            <a:pPr marL="0" marR="0" lvl="0" indent="0" algn="l" defTabSz="914400" rtl="0" eaLnBrk="1" fontAlgn="auto" latinLnBrk="0" hangingPunct="1">
              <a:lnSpc>
                <a:spcPct val="90000"/>
              </a:lnSpc>
              <a:spcBef>
                <a:spcPct val="0"/>
              </a:spcBef>
              <a:spcAft>
                <a:spcPts val="0"/>
              </a:spcAft>
              <a:buClrTx/>
              <a:buSzTx/>
              <a:buFontTx/>
              <a:buNone/>
              <a:tabLst/>
              <a:defRPr/>
            </a:pPr>
            <a:endParaRPr lang="en-ZA" sz="2400" b="1" dirty="0">
              <a:solidFill>
                <a:prstClr val="white"/>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ZA" sz="2400" b="1" i="1" u="none" strike="noStrike" kern="1200" cap="none" spc="0" normalizeH="0" baseline="0" noProof="0" dirty="0">
              <a:ln>
                <a:noFill/>
              </a:ln>
              <a:solidFill>
                <a:prstClr val="white"/>
              </a:solidFill>
              <a:effectLst/>
              <a:uLnTx/>
              <a:uFillTx/>
              <a:latin typeface="Arial" panose="020B0604020202020204" pitchFamily="34" charset="0"/>
              <a:cs typeface="Arial" panose="020B0604020202020204" pitchFamily="34" charset="0"/>
            </a:endParaRPr>
          </a:p>
        </p:txBody>
      </p:sp>
      <p:pic>
        <p:nvPicPr>
          <p:cNvPr id="12" name="Picture 11" descr="Logo&#10;&#10;Description automatically generated">
            <a:extLst>
              <a:ext uri="{FF2B5EF4-FFF2-40B4-BE49-F238E27FC236}">
                <a16:creationId xmlns:a16="http://schemas.microsoft.com/office/drawing/2014/main" id="{1118394E-F24F-4EAB-CBB2-289BB9B5620B}"/>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37984" y="6172200"/>
            <a:ext cx="2197100" cy="266700"/>
          </a:xfrm>
          <a:prstGeom prst="rect">
            <a:avLst/>
          </a:prstGeom>
        </p:spPr>
      </p:pic>
      <p:pic>
        <p:nvPicPr>
          <p:cNvPr id="13" name="Picture 12" descr="Logo&#10;&#10;Description automatically generated with medium confidence">
            <a:extLst>
              <a:ext uri="{FF2B5EF4-FFF2-40B4-BE49-F238E27FC236}">
                <a16:creationId xmlns:a16="http://schemas.microsoft.com/office/drawing/2014/main" id="{A47A9EB6-6128-55B8-6E29-972E9C5177BB}"/>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488471" y="6172200"/>
            <a:ext cx="741155" cy="266700"/>
          </a:xfrm>
          <a:prstGeom prst="rect">
            <a:avLst/>
          </a:prstGeom>
        </p:spPr>
      </p:pic>
      <p:sp>
        <p:nvSpPr>
          <p:cNvPr id="14" name="TextBox 13">
            <a:extLst>
              <a:ext uri="{FF2B5EF4-FFF2-40B4-BE49-F238E27FC236}">
                <a16:creationId xmlns:a16="http://schemas.microsoft.com/office/drawing/2014/main" id="{02843CC0-7456-A0BA-4328-23CC14839529}"/>
              </a:ext>
            </a:extLst>
          </p:cNvPr>
          <p:cNvSpPr txBox="1"/>
          <p:nvPr/>
        </p:nvSpPr>
        <p:spPr>
          <a:xfrm>
            <a:off x="743932" y="5884961"/>
            <a:ext cx="1448015"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000" kern="1200" dirty="0">
                <a:solidFill>
                  <a:schemeClr val="tx1"/>
                </a:solidFill>
                <a:effectLst/>
                <a:latin typeface="Arial" panose="020B0604020202020204" pitchFamily="34" charset="0"/>
                <a:ea typeface="+mn-ea"/>
                <a:cs typeface="Arial" panose="020B0604020202020204" pitchFamily="34" charset="0"/>
              </a:rPr>
              <a:t>Funded by</a:t>
            </a:r>
          </a:p>
        </p:txBody>
      </p:sp>
      <p:sp>
        <p:nvSpPr>
          <p:cNvPr id="15" name="TextBox 14">
            <a:extLst>
              <a:ext uri="{FF2B5EF4-FFF2-40B4-BE49-F238E27FC236}">
                <a16:creationId xmlns:a16="http://schemas.microsoft.com/office/drawing/2014/main" id="{AA96040D-05CB-07E6-71BB-D36714D6812A}"/>
              </a:ext>
            </a:extLst>
          </p:cNvPr>
          <p:cNvSpPr txBox="1"/>
          <p:nvPr/>
        </p:nvSpPr>
        <p:spPr>
          <a:xfrm>
            <a:off x="10354784" y="5889822"/>
            <a:ext cx="1448015"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000" kern="1200" dirty="0">
                <a:solidFill>
                  <a:schemeClr val="tx1"/>
                </a:solidFill>
                <a:effectLst/>
                <a:latin typeface="Arial" panose="020B0604020202020204" pitchFamily="34" charset="0"/>
                <a:ea typeface="+mn-ea"/>
                <a:cs typeface="Arial" panose="020B0604020202020204" pitchFamily="34" charset="0"/>
              </a:rPr>
              <a:t>Implemented by</a:t>
            </a:r>
          </a:p>
        </p:txBody>
      </p:sp>
      <p:pic>
        <p:nvPicPr>
          <p:cNvPr id="16" name="Picture 15" descr="Imani Development Malawi">
            <a:extLst>
              <a:ext uri="{FF2B5EF4-FFF2-40B4-BE49-F238E27FC236}">
                <a16:creationId xmlns:a16="http://schemas.microsoft.com/office/drawing/2014/main" id="{C2C84733-4919-A562-AC6B-0C2ABBEB6E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6018" y="5568545"/>
            <a:ext cx="1708494" cy="120730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B8E671B5-4B52-BB7A-44B5-DB0A459F571B}"/>
              </a:ext>
            </a:extLst>
          </p:cNvPr>
          <p:cNvPicPr>
            <a:picLocks noChangeAspect="1"/>
          </p:cNvPicPr>
          <p:nvPr/>
        </p:nvPicPr>
        <p:blipFill rotWithShape="1">
          <a:blip r:embed="rId6">
            <a:extLst>
              <a:ext uri="{28A0092B-C50C-407E-A947-70E740481C1C}">
                <a14:useLocalDpi xmlns:a14="http://schemas.microsoft.com/office/drawing/2010/main" val="0"/>
              </a:ext>
            </a:extLst>
          </a:blip>
          <a:srcRect t="69324"/>
          <a:stretch/>
        </p:blipFill>
        <p:spPr>
          <a:xfrm>
            <a:off x="0" y="5357729"/>
            <a:ext cx="12192000" cy="246221"/>
          </a:xfrm>
          <a:prstGeom prst="rect">
            <a:avLst/>
          </a:prstGeom>
        </p:spPr>
      </p:pic>
    </p:spTree>
    <p:extLst>
      <p:ext uri="{BB962C8B-B14F-4D97-AF65-F5344CB8AC3E}">
        <p14:creationId xmlns:p14="http://schemas.microsoft.com/office/powerpoint/2010/main" val="3315194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4" name="TextBox 3">
            <a:extLst>
              <a:ext uri="{FF2B5EF4-FFF2-40B4-BE49-F238E27FC236}">
                <a16:creationId xmlns:a16="http://schemas.microsoft.com/office/drawing/2014/main" id="{6DB2CE26-A725-42DB-9B91-E0AB55DD1324}"/>
              </a:ext>
            </a:extLst>
          </p:cNvPr>
          <p:cNvSpPr txBox="1"/>
          <p:nvPr/>
        </p:nvSpPr>
        <p:spPr>
          <a:xfrm>
            <a:off x="4469696" y="378356"/>
            <a:ext cx="7324741" cy="6136684"/>
          </a:xfrm>
          <a:prstGeom prst="rect">
            <a:avLst/>
          </a:prstGeom>
        </p:spPr>
        <p:txBody>
          <a:bodyPr vert="horz" lIns="91440" tIns="45720" rIns="91440" bIns="45720" rtlCol="0" anchor="ctr">
            <a:normAutofit/>
          </a:bodyPr>
          <a:lstStyle/>
          <a:p>
            <a:pPr marL="0" marR="0" lvl="0" indent="0" algn="l" defTabSz="914400" rtl="0" eaLnBrk="1" fontAlgn="auto" latinLnBrk="0" hangingPunct="1">
              <a:spcBef>
                <a:spcPts val="600"/>
              </a:spcBef>
              <a:spcAft>
                <a:spcPts val="1200"/>
              </a:spcAft>
              <a:buClrTx/>
              <a:buSzTx/>
              <a:buFontTx/>
              <a:buNone/>
              <a:tabLst/>
              <a:defRPr/>
            </a:pPr>
            <a:r>
              <a:rPr kumimoji="0" lang="en-US" sz="1600" u="none" strike="noStrike" kern="1200" cap="none" spc="0" normalizeH="0" baseline="0" noProof="0" dirty="0">
                <a:ln>
                  <a:noFill/>
                </a:ln>
                <a:effectLst/>
                <a:uLnTx/>
                <a:uFillTx/>
                <a:latin typeface="Arial" panose="020B0604020202020204" pitchFamily="34" charset="0"/>
                <a:ea typeface="+mn-ea"/>
                <a:cs typeface="+mn-cs"/>
              </a:rPr>
              <a:t>General Food Safety and HACCP conditions for fishery products </a:t>
            </a:r>
          </a:p>
          <a:p>
            <a:pPr marL="285750" marR="0" lvl="0" indent="-285750" algn="l" defTabSz="914400" rtl="0" eaLnBrk="1" fontAlgn="auto" latinLnBrk="0" hangingPunct="1">
              <a:spcBef>
                <a:spcPts val="600"/>
              </a:spcBef>
              <a:spcAft>
                <a:spcPts val="1200"/>
              </a:spcAft>
              <a:buClrTx/>
              <a:buSzTx/>
              <a:buFont typeface="Arial" panose="020B0604020202020204" pitchFamily="34" charset="0"/>
              <a:buChar char="•"/>
              <a:tabLst/>
              <a:defRPr/>
            </a:pPr>
            <a:r>
              <a:rPr kumimoji="0" lang="en-US" sz="1600" u="none" strike="noStrike" kern="1200" cap="none" spc="0" normalizeH="0" baseline="0" noProof="0" dirty="0">
                <a:ln>
                  <a:noFill/>
                </a:ln>
                <a:effectLst/>
                <a:uLnTx/>
                <a:uFillTx/>
                <a:latin typeface="Arial" panose="020B0604020202020204" pitchFamily="34" charset="0"/>
                <a:ea typeface="+mn-ea"/>
                <a:cs typeface="+mn-cs"/>
              </a:rPr>
              <a:t>In both RSA and Namibia official controls systems for general hygiene and food safety requirements for fishery products are already in place.</a:t>
            </a:r>
          </a:p>
          <a:p>
            <a:pPr marL="285750" marR="0" lvl="0" indent="-285750" algn="l" defTabSz="914400" rtl="0" eaLnBrk="1" fontAlgn="auto" latinLnBrk="0" hangingPunct="1">
              <a:spcBef>
                <a:spcPts val="600"/>
              </a:spcBef>
              <a:spcAft>
                <a:spcPts val="1200"/>
              </a:spcAft>
              <a:buClrTx/>
              <a:buSzTx/>
              <a:buFont typeface="Arial" panose="020B0604020202020204" pitchFamily="34" charset="0"/>
              <a:buChar char="•"/>
              <a:tabLst/>
              <a:defRPr/>
            </a:pPr>
            <a:r>
              <a:rPr kumimoji="0" lang="en-US" sz="1600" u="none" strike="noStrike" kern="1200" cap="none" spc="0" normalizeH="0" baseline="0" noProof="0" dirty="0">
                <a:ln>
                  <a:noFill/>
                </a:ln>
                <a:effectLst/>
                <a:uLnTx/>
                <a:uFillTx/>
                <a:latin typeface="Arial" panose="020B0604020202020204" pitchFamily="34" charset="0"/>
                <a:ea typeface="+mn-ea"/>
                <a:cs typeface="+mn-cs"/>
              </a:rPr>
              <a:t>South Africa and Namibia have met the requirements for the export of fishery products in general to the EU, including hygiene and Hazard Analysis and Critical Control Points (HACCP) conditions for the approval of establishments.</a:t>
            </a:r>
          </a:p>
          <a:p>
            <a:pPr marL="0" marR="0" lvl="0" indent="0" algn="l" defTabSz="914400" rtl="0" eaLnBrk="1" fontAlgn="auto" latinLnBrk="0" hangingPunct="1">
              <a:spcBef>
                <a:spcPts val="600"/>
              </a:spcBef>
              <a:spcAft>
                <a:spcPts val="1200"/>
              </a:spcAft>
              <a:buClrTx/>
              <a:buSzTx/>
              <a:buFontTx/>
              <a:buNone/>
              <a:tabLst/>
              <a:defRPr/>
            </a:pPr>
            <a:r>
              <a:rPr kumimoji="0" lang="en-US" sz="1600" u="none" strike="noStrike" kern="1200" cap="none" spc="0" normalizeH="0" baseline="0" noProof="0" dirty="0">
                <a:ln>
                  <a:noFill/>
                </a:ln>
                <a:effectLst/>
                <a:uLnTx/>
                <a:uFillTx/>
                <a:latin typeface="Arial" panose="020B0604020202020204" pitchFamily="34" charset="0"/>
                <a:ea typeface="+mn-ea"/>
                <a:cs typeface="+mn-cs"/>
              </a:rPr>
              <a:t>However: </a:t>
            </a:r>
          </a:p>
          <a:p>
            <a:pPr marL="0" marR="0" lvl="0" indent="0" algn="l" defTabSz="914400" rtl="0" eaLnBrk="1" fontAlgn="auto" latinLnBrk="0" hangingPunct="1">
              <a:spcBef>
                <a:spcPts val="600"/>
              </a:spcBef>
              <a:spcAft>
                <a:spcPts val="1200"/>
              </a:spcAft>
              <a:buClrTx/>
              <a:buSzTx/>
              <a:buFontTx/>
              <a:buNone/>
              <a:tabLst/>
              <a:defRPr/>
            </a:pPr>
            <a:r>
              <a:rPr kumimoji="0" lang="en-US" sz="1600" u="none" strike="noStrike" kern="1200" cap="none" spc="0" normalizeH="0" baseline="0" noProof="0" dirty="0">
                <a:ln>
                  <a:noFill/>
                </a:ln>
                <a:effectLst/>
                <a:uLnTx/>
                <a:uFillTx/>
                <a:latin typeface="Arial" panose="020B0604020202020204" pitchFamily="34" charset="0"/>
                <a:ea typeface="+mn-ea"/>
                <a:cs typeface="+mn-cs"/>
              </a:rPr>
              <a:t>Neither country has met the conditions for:</a:t>
            </a:r>
          </a:p>
          <a:p>
            <a:pPr marL="457200" marR="0" lvl="1" indent="-228600" algn="l" defTabSz="914400" rtl="0" eaLnBrk="1" fontAlgn="auto" latinLnBrk="0" hangingPunct="1">
              <a:spcBef>
                <a:spcPts val="600"/>
              </a:spcBef>
              <a:spcAft>
                <a:spcPts val="1200"/>
              </a:spcAft>
              <a:buClrTx/>
              <a:buSzTx/>
              <a:buFont typeface="Arial" panose="020B0604020202020204" pitchFamily="34" charset="0"/>
              <a:buChar char="•"/>
              <a:tabLst/>
              <a:defRPr/>
            </a:pPr>
            <a:r>
              <a:rPr kumimoji="0" lang="en-US" sz="1600" u="none" strike="noStrike" kern="1200" cap="none" spc="0" normalizeH="0" baseline="0" noProof="0" dirty="0">
                <a:ln>
                  <a:noFill/>
                </a:ln>
                <a:effectLst/>
                <a:uLnTx/>
                <a:uFillTx/>
                <a:latin typeface="Arial" panose="020B0604020202020204" pitchFamily="34" charset="0"/>
                <a:ea typeface="+mn-ea"/>
                <a:cs typeface="+mn-cs"/>
              </a:rPr>
              <a:t>Aquaculture (veterinary medicine controls and residue monitoring)</a:t>
            </a:r>
          </a:p>
          <a:p>
            <a:pPr marL="457200" marR="0" lvl="1" indent="-228600" algn="l" defTabSz="914400" rtl="0" eaLnBrk="1" fontAlgn="auto" latinLnBrk="0" hangingPunct="1">
              <a:spcBef>
                <a:spcPts val="600"/>
              </a:spcBef>
              <a:spcAft>
                <a:spcPts val="1200"/>
              </a:spcAft>
              <a:buClrTx/>
              <a:buSzTx/>
              <a:buFont typeface="Arial" panose="020B0604020202020204" pitchFamily="34" charset="0"/>
              <a:buChar char="•"/>
              <a:tabLst/>
              <a:defRPr/>
            </a:pPr>
            <a:r>
              <a:rPr kumimoji="0" lang="en-GB" sz="1600" u="none" strike="noStrike" kern="1200" cap="none" spc="0" normalizeH="0" baseline="0" noProof="0" dirty="0">
                <a:ln>
                  <a:noFill/>
                </a:ln>
                <a:effectLst/>
                <a:uLnTx/>
                <a:uFillTx/>
                <a:latin typeface="Arial" panose="020B0604020202020204" pitchFamily="34" charset="0"/>
                <a:ea typeface="Calibri" panose="020F0502020204030204" pitchFamily="34" charset="0"/>
                <a:cs typeface="Times New Roman" panose="02020603050405020304" pitchFamily="18" charset="0"/>
              </a:rPr>
              <a:t>Live bivalve molluscs, echinoderms, tunicates, marine gastropods and products of animal origin from these animals intended for human consumption </a:t>
            </a:r>
            <a:r>
              <a:rPr kumimoji="0" lang="en-US" sz="1600" u="none" strike="noStrike" kern="1200" cap="none" spc="0" normalizeH="0" baseline="0" noProof="0" dirty="0">
                <a:ln>
                  <a:noFill/>
                </a:ln>
                <a:effectLst/>
                <a:uLnTx/>
                <a:uFillTx/>
                <a:latin typeface="Arial" panose="020B0604020202020204" pitchFamily="34" charset="0"/>
                <a:ea typeface="+mn-ea"/>
                <a:cs typeface="+mn-cs"/>
              </a:rPr>
              <a:t>(microbiological and marine biotoxin monitoring)</a:t>
            </a:r>
          </a:p>
          <a:p>
            <a:pPr marL="457200" marR="0" lvl="1" indent="-228600" algn="l" defTabSz="914400" rtl="0" eaLnBrk="1" fontAlgn="auto" latinLnBrk="0" hangingPunct="1">
              <a:spcBef>
                <a:spcPts val="600"/>
              </a:spcBef>
              <a:spcAft>
                <a:spcPts val="1200"/>
              </a:spcAft>
              <a:buClrTx/>
              <a:buSzTx/>
              <a:buFont typeface="Arial" panose="020B0604020202020204" pitchFamily="34" charset="0"/>
              <a:buChar char="•"/>
              <a:tabLst/>
              <a:defRPr/>
            </a:pPr>
            <a:r>
              <a:rPr kumimoji="0" lang="en-US" sz="1600" u="none" strike="noStrike" kern="1200" cap="none" spc="0" normalizeH="0" baseline="0" noProof="0" dirty="0">
                <a:ln>
                  <a:noFill/>
                </a:ln>
                <a:effectLst/>
                <a:uLnTx/>
                <a:uFillTx/>
                <a:latin typeface="Arial" panose="020B0604020202020204" pitchFamily="34" charset="0"/>
                <a:ea typeface="+mn-ea"/>
                <a:cs typeface="+mn-cs"/>
              </a:rPr>
              <a:t>Aquatic Animal Health Conditions </a:t>
            </a:r>
          </a:p>
        </p:txBody>
      </p:sp>
      <p:sp>
        <p:nvSpPr>
          <p:cNvPr id="5" name="Rectangle 4">
            <a:extLst>
              <a:ext uri="{FF2B5EF4-FFF2-40B4-BE49-F238E27FC236}">
                <a16:creationId xmlns:a16="http://schemas.microsoft.com/office/drawing/2014/main" id="{3B4866FF-E1CF-ED53-BF1B-AC6A304F973D}"/>
              </a:ext>
            </a:extLst>
          </p:cNvPr>
          <p:cNvSpPr/>
          <p:nvPr/>
        </p:nvSpPr>
        <p:spPr>
          <a:xfrm>
            <a:off x="0" y="-2"/>
            <a:ext cx="4059935" cy="6858002"/>
          </a:xfrm>
          <a:prstGeom prst="rect">
            <a:avLst/>
          </a:prstGeom>
          <a:solidFill>
            <a:srgbClr val="3449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49A07B-7127-4600-A73E-683B4C8325EC}"/>
              </a:ext>
            </a:extLst>
          </p:cNvPr>
          <p:cNvSpPr>
            <a:spLocks noGrp="1"/>
          </p:cNvSpPr>
          <p:nvPr>
            <p:ph type="title"/>
          </p:nvPr>
        </p:nvSpPr>
        <p:spPr>
          <a:xfrm>
            <a:off x="643467" y="640080"/>
            <a:ext cx="3096427" cy="5613236"/>
          </a:xfrm>
        </p:spPr>
        <p:txBody>
          <a:bodyPr vert="horz" lIns="91440" tIns="45720" rIns="91440" bIns="45720" rtlCol="0" anchor="ctr">
            <a:normAutofit/>
          </a:bodyPr>
          <a:lstStyle/>
          <a:p>
            <a:r>
              <a:rPr lang="en-US" sz="2600" kern="1200" dirty="0">
                <a:solidFill>
                  <a:srgbClr val="FFFFFF"/>
                </a:solidFill>
                <a:effectLst/>
                <a:ea typeface="+mj-ea"/>
                <a:cs typeface="+mj-cs"/>
              </a:rPr>
              <a:t>Current Compliance with EU control systems for fishery and aquaculture</a:t>
            </a:r>
            <a:br>
              <a:rPr lang="en-US" sz="2600" kern="1200" dirty="0">
                <a:solidFill>
                  <a:srgbClr val="FFFFFF"/>
                </a:solidFill>
                <a:effectLst/>
                <a:ea typeface="+mj-ea"/>
                <a:cs typeface="+mj-cs"/>
              </a:rPr>
            </a:br>
            <a:endParaRPr lang="en-US" sz="2600" kern="1200" dirty="0">
              <a:solidFill>
                <a:srgbClr val="FFFFFF"/>
              </a:solidFill>
              <a:ea typeface="+mj-ea"/>
              <a:cs typeface="+mj-cs"/>
            </a:endParaRPr>
          </a:p>
        </p:txBody>
      </p:sp>
    </p:spTree>
    <p:extLst>
      <p:ext uri="{BB962C8B-B14F-4D97-AF65-F5344CB8AC3E}">
        <p14:creationId xmlns:p14="http://schemas.microsoft.com/office/powerpoint/2010/main" val="25691777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F78CA727-5D80-4F31-8B88-79DBFC07CF9E}"/>
              </a:ext>
            </a:extLst>
          </p:cNvPr>
          <p:cNvGraphicFramePr/>
          <p:nvPr>
            <p:extLst>
              <p:ext uri="{D42A27DB-BD31-4B8C-83A1-F6EECF244321}">
                <p14:modId xmlns:p14="http://schemas.microsoft.com/office/powerpoint/2010/main" val="3212440537"/>
              </p:ext>
            </p:extLst>
          </p:nvPr>
        </p:nvGraphicFramePr>
        <p:xfrm>
          <a:off x="219911" y="675449"/>
          <a:ext cx="8835572" cy="49428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C1AE2D6B-D38A-43F4-A813-A285213B23EC}"/>
              </a:ext>
            </a:extLst>
          </p:cNvPr>
          <p:cNvSpPr txBox="1"/>
          <p:nvPr/>
        </p:nvSpPr>
        <p:spPr>
          <a:xfrm>
            <a:off x="9050670" y="1475761"/>
            <a:ext cx="2758232" cy="2495683"/>
          </a:xfrm>
          <a:prstGeom prst="rect">
            <a:avLst/>
          </a:prstGeom>
          <a:solidFill>
            <a:schemeClr val="accent1">
              <a:lumMod val="20000"/>
              <a:lumOff val="80000"/>
            </a:schemeClr>
          </a:solidFill>
          <a:ln>
            <a:solidFill>
              <a:schemeClr val="accent1"/>
            </a:solidFill>
          </a:ln>
        </p:spPr>
        <p:txBody>
          <a:bodyPr wrap="square" rtlCol="0">
            <a:spAutoFit/>
          </a:bodyPr>
          <a:lstStyle/>
          <a:p>
            <a:pPr marL="457200" marR="0" lvl="1" indent="0" algn="l" defTabSz="914400" rtl="0" eaLnBrk="1" fontAlgn="auto" latinLnBrk="0" hangingPunct="1">
              <a:lnSpc>
                <a:spcPct val="107000"/>
              </a:lnSpc>
              <a:spcBef>
                <a:spcPts val="200"/>
              </a:spcBef>
              <a:spcAft>
                <a:spcPts val="0"/>
              </a:spcAft>
              <a:buClrTx/>
              <a:buSzTx/>
              <a:buFontTx/>
              <a:buNone/>
              <a:tabLst/>
              <a:defRPr/>
            </a:pPr>
            <a:r>
              <a:rPr kumimoji="0" lang="en-GB" sz="1600" u="none" strike="noStrike" kern="1200" cap="none" spc="0" normalizeH="0" baseline="0" noProof="0" dirty="0">
                <a:ln>
                  <a:noFill/>
                </a:ln>
                <a:solidFill>
                  <a:srgbClr val="1F3763"/>
                </a:solidFill>
                <a:effectLst/>
                <a:uLnTx/>
                <a:uFillTx/>
                <a:latin typeface="Arial" panose="020B0604020202020204" pitchFamily="34" charset="0"/>
                <a:ea typeface="Times New Roman" panose="02020603050405020304" pitchFamily="18" charset="0"/>
                <a:cs typeface="Times New Roman" panose="02020603050405020304" pitchFamily="18" charset="0"/>
              </a:rPr>
              <a:t>Application to DG SANTE for </a:t>
            </a:r>
            <a:r>
              <a:rPr kumimoji="0" lang="en-US" sz="1600" u="none" strike="noStrike" kern="1200" cap="none" spc="0" normalizeH="0" baseline="0" noProof="0" dirty="0">
                <a:ln>
                  <a:noFill/>
                </a:ln>
                <a:solidFill>
                  <a:srgbClr val="1F3763"/>
                </a:solidFill>
                <a:effectLst/>
                <a:uLnTx/>
                <a:uFillTx/>
                <a:latin typeface="Arial" panose="020B0604020202020204" pitchFamily="34" charset="0"/>
                <a:ea typeface="Times New Roman" panose="02020603050405020304" pitchFamily="18" charset="0"/>
                <a:cs typeface="Times New Roman" panose="02020603050405020304" pitchFamily="18" charset="0"/>
              </a:rPr>
              <a:t>approval and listing under Annex I of Regulation 2019/626</a:t>
            </a:r>
          </a:p>
          <a:p>
            <a:pPr marL="457200" marR="0" lvl="1" indent="0" algn="l" defTabSz="914400" rtl="0" eaLnBrk="1" fontAlgn="auto" latinLnBrk="0" hangingPunct="1">
              <a:lnSpc>
                <a:spcPct val="107000"/>
              </a:lnSpc>
              <a:spcBef>
                <a:spcPts val="200"/>
              </a:spcBef>
              <a:spcAft>
                <a:spcPts val="0"/>
              </a:spcAft>
              <a:buClrTx/>
              <a:buSzTx/>
              <a:buFontTx/>
              <a:buNone/>
              <a:tabLst/>
              <a:defRPr/>
            </a:pPr>
            <a:endParaRPr kumimoji="0" lang="en-US" sz="1600" u="none" strike="noStrike" kern="1200" cap="none" spc="0" normalizeH="0" baseline="0" noProof="0" dirty="0">
              <a:ln>
                <a:noFill/>
              </a:ln>
              <a:solidFill>
                <a:srgbClr val="1F3763"/>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a:p>
            <a:pPr marL="457200" marR="0" lvl="1" indent="0" algn="l" defTabSz="914400" rtl="0" eaLnBrk="1" fontAlgn="auto" latinLnBrk="0" hangingPunct="1">
              <a:lnSpc>
                <a:spcPct val="107000"/>
              </a:lnSpc>
              <a:spcBef>
                <a:spcPts val="200"/>
              </a:spcBef>
              <a:spcAft>
                <a:spcPts val="0"/>
              </a:spcAft>
              <a:buClrTx/>
              <a:buSzTx/>
              <a:buFontTx/>
              <a:buNone/>
              <a:tabLst/>
              <a:defRPr/>
            </a:pPr>
            <a:r>
              <a:rPr kumimoji="0" lang="en-US" sz="1600" u="none" strike="noStrike" kern="1200" cap="none" spc="0" normalizeH="0" baseline="0" noProof="0" dirty="0">
                <a:ln>
                  <a:noFill/>
                </a:ln>
                <a:solidFill>
                  <a:srgbClr val="1F3763"/>
                </a:solidFill>
                <a:effectLst/>
                <a:uLnTx/>
                <a:uFillTx/>
                <a:latin typeface="Arial" panose="020B0604020202020204" pitchFamily="34" charset="0"/>
                <a:ea typeface="Times New Roman" panose="02020603050405020304" pitchFamily="18" charset="0"/>
                <a:cs typeface="Times New Roman" panose="02020603050405020304" pitchFamily="18" charset="0"/>
              </a:rPr>
              <a:t>NB. May be limited in scope e.g. processed gastropods only</a:t>
            </a:r>
            <a:endParaRPr kumimoji="0" lang="en-GB" sz="1600" u="none" strike="noStrike" kern="1200" cap="none" spc="0" normalizeH="0" baseline="0" noProof="0" dirty="0">
              <a:ln>
                <a:noFill/>
              </a:ln>
              <a:solidFill>
                <a:srgbClr val="1F3763"/>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p:txBody>
      </p:sp>
      <p:sp>
        <p:nvSpPr>
          <p:cNvPr id="4" name="Arrow: Right 3">
            <a:extLst>
              <a:ext uri="{FF2B5EF4-FFF2-40B4-BE49-F238E27FC236}">
                <a16:creationId xmlns:a16="http://schemas.microsoft.com/office/drawing/2014/main" id="{DE54A311-A732-4CCD-A589-645E2ADA6B67}"/>
              </a:ext>
            </a:extLst>
          </p:cNvPr>
          <p:cNvSpPr/>
          <p:nvPr/>
        </p:nvSpPr>
        <p:spPr>
          <a:xfrm>
            <a:off x="230958" y="5382239"/>
            <a:ext cx="9912577" cy="1110343"/>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dirty="0">
                <a:ln>
                  <a:noFill/>
                </a:ln>
                <a:solidFill>
                  <a:prstClr val="black"/>
                </a:solidFill>
                <a:effectLst/>
                <a:uLnTx/>
                <a:uFillTx/>
                <a:latin typeface="Arial" panose="020B0604020202020204" pitchFamily="34" charset="0"/>
                <a:ea typeface="+mn-ea"/>
                <a:cs typeface="+mn-cs"/>
              </a:rPr>
              <a:t>Develop a PRE-Certification scheme (in relation to Bivalve production requirements) to be delivered to the CA when applying consignments to be certified with official certificate MOL-HC (Chapter 31 of Commission Implementing Regulation (EU) 2020/2235)</a:t>
            </a:r>
            <a:endParaRPr kumimoji="0" lang="en-GB" sz="100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grpSp>
        <p:nvGrpSpPr>
          <p:cNvPr id="5" name="Group 4">
            <a:extLst>
              <a:ext uri="{FF2B5EF4-FFF2-40B4-BE49-F238E27FC236}">
                <a16:creationId xmlns:a16="http://schemas.microsoft.com/office/drawing/2014/main" id="{27A5BD56-B9B3-4473-9051-29056EC4108C}"/>
              </a:ext>
            </a:extLst>
          </p:cNvPr>
          <p:cNvGrpSpPr/>
          <p:nvPr/>
        </p:nvGrpSpPr>
        <p:grpSpPr>
          <a:xfrm>
            <a:off x="10229804" y="4866391"/>
            <a:ext cx="1746467" cy="1746467"/>
            <a:chOff x="4863664" y="1843601"/>
            <a:chExt cx="1665954" cy="2220475"/>
          </a:xfrm>
        </p:grpSpPr>
        <p:sp>
          <p:nvSpPr>
            <p:cNvPr id="6" name="Oval 5">
              <a:extLst>
                <a:ext uri="{FF2B5EF4-FFF2-40B4-BE49-F238E27FC236}">
                  <a16:creationId xmlns:a16="http://schemas.microsoft.com/office/drawing/2014/main" id="{4653B695-4421-48D8-A950-EAF7EF4B5A0A}"/>
                </a:ext>
              </a:extLst>
            </p:cNvPr>
            <p:cNvSpPr/>
            <p:nvPr/>
          </p:nvSpPr>
          <p:spPr>
            <a:xfrm>
              <a:off x="4863664" y="1843601"/>
              <a:ext cx="1665954" cy="2220475"/>
            </a:xfrm>
            <a:prstGeom prst="ellipse">
              <a:avLst/>
            </a:prstGeom>
            <a:solidFill>
              <a:srgbClr val="FFC000">
                <a:alpha val="50000"/>
              </a:srgbClr>
            </a:solidFill>
          </p:spPr>
          <p:style>
            <a:lnRef idx="2">
              <a:schemeClr val="lt1">
                <a:hueOff val="0"/>
                <a:satOff val="0"/>
                <a:lumOff val="0"/>
                <a:alphaOff val="0"/>
              </a:schemeClr>
            </a:lnRef>
            <a:fillRef idx="1">
              <a:schemeClr val="accent2">
                <a:alpha val="50000"/>
                <a:hueOff val="0"/>
                <a:satOff val="0"/>
                <a:lumOff val="0"/>
                <a:alphaOff val="0"/>
              </a:schemeClr>
            </a:fillRef>
            <a:effectRef idx="0">
              <a:schemeClr val="accent2">
                <a:alpha val="50000"/>
                <a:hueOff val="0"/>
                <a:satOff val="0"/>
                <a:lumOff val="0"/>
                <a:alphaOff val="0"/>
              </a:schemeClr>
            </a:effectRef>
            <a:fontRef idx="minor">
              <a:schemeClr val="tx1"/>
            </a:fontRef>
          </p:style>
          <p:txBody>
            <a:bodyPr/>
            <a:lstStyle/>
            <a:p>
              <a:endParaRPr lang="en-GB" dirty="0"/>
            </a:p>
          </p:txBody>
        </p:sp>
        <p:sp>
          <p:nvSpPr>
            <p:cNvPr id="7" name="Oval 4">
              <a:extLst>
                <a:ext uri="{FF2B5EF4-FFF2-40B4-BE49-F238E27FC236}">
                  <a16:creationId xmlns:a16="http://schemas.microsoft.com/office/drawing/2014/main" id="{B2B3F84C-E100-42E6-8AF5-FA35253345A6}"/>
                </a:ext>
              </a:extLst>
            </p:cNvPr>
            <p:cNvSpPr txBox="1"/>
            <p:nvPr/>
          </p:nvSpPr>
          <p:spPr>
            <a:xfrm>
              <a:off x="4959166" y="2247989"/>
              <a:ext cx="1523948" cy="1411701"/>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21590" tIns="21590" rIns="21590" bIns="21590" numCol="1" spcCol="1270" anchor="ctr" anchorCtr="0">
              <a:noAutofit/>
            </a:bodyPr>
            <a:lstStyle/>
            <a:p>
              <a:pPr marL="0" marR="0" lvl="0" indent="0" algn="ctr" defTabSz="755650" rtl="0" eaLnBrk="1" fontAlgn="auto" latinLnBrk="0" hangingPunct="1">
                <a:lnSpc>
                  <a:spcPct val="90000"/>
                </a:lnSpc>
                <a:spcBef>
                  <a:spcPct val="0"/>
                </a:spcBef>
                <a:spcAft>
                  <a:spcPct val="35000"/>
                </a:spcAft>
                <a:buClrTx/>
                <a:buSzTx/>
                <a:buFontTx/>
                <a:buNone/>
                <a:tabLst/>
                <a:defRPr/>
              </a:pPr>
              <a:r>
                <a:rPr kumimoji="0" lang="pt-PT" sz="1200" u="none" strike="noStrike" kern="1200" cap="none" spc="0" normalizeH="0" baseline="0" noProof="0" dirty="0">
                  <a:ln>
                    <a:noFill/>
                  </a:ln>
                  <a:solidFill>
                    <a:prstClr val="black"/>
                  </a:solidFill>
                  <a:effectLst/>
                  <a:uLnTx/>
                  <a:uFillTx/>
                  <a:latin typeface="Arial" panose="020B0604020202020204" pitchFamily="34" charset="0"/>
                  <a:ea typeface="+mn-ea"/>
                  <a:cs typeface="+mn-cs"/>
                </a:rPr>
                <a:t>MOL-HC OFFICIAL CERTIFICATION</a:t>
              </a:r>
              <a:endParaRPr kumimoji="0" lang="en-GB" sz="120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grpSp>
      <p:sp>
        <p:nvSpPr>
          <p:cNvPr id="9" name="TextBox 8">
            <a:extLst>
              <a:ext uri="{FF2B5EF4-FFF2-40B4-BE49-F238E27FC236}">
                <a16:creationId xmlns:a16="http://schemas.microsoft.com/office/drawing/2014/main" id="{25B174FE-2E50-4C20-BC26-7FEC9DBDF7CB}"/>
              </a:ext>
            </a:extLst>
          </p:cNvPr>
          <p:cNvSpPr txBox="1"/>
          <p:nvPr/>
        </p:nvSpPr>
        <p:spPr>
          <a:xfrm>
            <a:off x="219910" y="245142"/>
            <a:ext cx="11588991" cy="470000"/>
          </a:xfrm>
          <a:prstGeom prst="rect">
            <a:avLst/>
          </a:prstGeom>
          <a:solidFill>
            <a:srgbClr val="34497F"/>
          </a:solidFill>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914400" rtl="0" eaLnBrk="1" fontAlgn="auto" latinLnBrk="0" hangingPunct="1">
              <a:lnSpc>
                <a:spcPct val="107000"/>
              </a:lnSpc>
              <a:spcBef>
                <a:spcPts val="200"/>
              </a:spcBef>
              <a:spcAft>
                <a:spcPts val="0"/>
              </a:spcAft>
              <a:buClrTx/>
              <a:buSzTx/>
              <a:buFontTx/>
              <a:buNone/>
              <a:tabLst/>
              <a:defRPr/>
            </a:pPr>
            <a:r>
              <a:rPr kumimoji="0" lang="en-GB" sz="2400" b="1" u="none" strike="noStrike" kern="1200" cap="none" spc="0" normalizeH="0" baseline="0" noProof="0" dirty="0">
                <a:ln>
                  <a:noFill/>
                </a:ln>
                <a:solidFill>
                  <a:prstClr val="white"/>
                </a:solidFill>
                <a:effectLst/>
                <a:uLnTx/>
                <a:uFillTx/>
                <a:latin typeface="Arial" panose="020B0604020202020204" pitchFamily="34" charset="0"/>
                <a:ea typeface="Times New Roman" panose="02020603050405020304" pitchFamily="18" charset="0"/>
                <a:cs typeface="Times New Roman" panose="02020603050405020304" pitchFamily="18" charset="0"/>
              </a:rPr>
              <a:t>MARINE BIOTOXINS AND MICROBIOLOGICAL CRITERIA FOR BIVALVES </a:t>
            </a:r>
          </a:p>
        </p:txBody>
      </p:sp>
    </p:spTree>
    <p:extLst>
      <p:ext uri="{BB962C8B-B14F-4D97-AF65-F5344CB8AC3E}">
        <p14:creationId xmlns:p14="http://schemas.microsoft.com/office/powerpoint/2010/main" val="841658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F78CA727-5D80-4F31-8B88-79DBFC07CF9E}"/>
              </a:ext>
            </a:extLst>
          </p:cNvPr>
          <p:cNvGraphicFramePr/>
          <p:nvPr>
            <p:extLst>
              <p:ext uri="{D42A27DB-BD31-4B8C-83A1-F6EECF244321}">
                <p14:modId xmlns:p14="http://schemas.microsoft.com/office/powerpoint/2010/main" val="4048945715"/>
              </p:ext>
            </p:extLst>
          </p:nvPr>
        </p:nvGraphicFramePr>
        <p:xfrm>
          <a:off x="363029" y="957597"/>
          <a:ext cx="7569201" cy="49428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C1AE2D6B-D38A-43F4-A813-A285213B23EC}"/>
              </a:ext>
            </a:extLst>
          </p:cNvPr>
          <p:cNvSpPr txBox="1"/>
          <p:nvPr/>
        </p:nvSpPr>
        <p:spPr>
          <a:xfrm>
            <a:off x="8218480" y="2175609"/>
            <a:ext cx="3526972" cy="1848968"/>
          </a:xfrm>
          <a:prstGeom prst="rect">
            <a:avLst/>
          </a:prstGeom>
          <a:solidFill>
            <a:schemeClr val="accent1">
              <a:lumMod val="20000"/>
              <a:lumOff val="80000"/>
            </a:schemeClr>
          </a:solidFill>
          <a:ln>
            <a:solidFill>
              <a:schemeClr val="accent1"/>
            </a:solidFill>
          </a:ln>
        </p:spPr>
        <p:txBody>
          <a:bodyPr wrap="square" rtlCol="0">
            <a:spAutoFit/>
          </a:bodyPr>
          <a:lstStyle/>
          <a:p>
            <a:pPr marL="457200" marR="0" lvl="1" indent="0" algn="l" defTabSz="914400" rtl="0" eaLnBrk="1" fontAlgn="auto" latinLnBrk="0" hangingPunct="1">
              <a:lnSpc>
                <a:spcPct val="107000"/>
              </a:lnSpc>
              <a:spcBef>
                <a:spcPts val="200"/>
              </a:spcBef>
              <a:spcAft>
                <a:spcPts val="0"/>
              </a:spcAft>
              <a:buClrTx/>
              <a:buSzTx/>
              <a:buFontTx/>
              <a:buNone/>
              <a:tabLst/>
              <a:defRPr/>
            </a:pPr>
            <a:r>
              <a:rPr kumimoji="0" lang="en-GB" sz="1800" u="none" strike="noStrike" kern="1200" cap="none" spc="0" normalizeH="0" baseline="0" noProof="0" dirty="0">
                <a:ln>
                  <a:noFill/>
                </a:ln>
                <a:solidFill>
                  <a:srgbClr val="1F3763"/>
                </a:solidFill>
                <a:effectLst/>
                <a:uLnTx/>
                <a:uFillTx/>
                <a:latin typeface="Arial" panose="020B0604020202020204" pitchFamily="34" charset="0"/>
                <a:ea typeface="Times New Roman" panose="02020603050405020304" pitchFamily="18" charset="0"/>
                <a:cs typeface="Times New Roman" panose="02020603050405020304" pitchFamily="18" charset="0"/>
              </a:rPr>
              <a:t>Application to DG SANTE for RMP approval (Commission Decision 2011/163/EU) in accordance with Article 29 of Council Directive 96/23/EC </a:t>
            </a:r>
          </a:p>
        </p:txBody>
      </p:sp>
      <p:sp>
        <p:nvSpPr>
          <p:cNvPr id="4" name="Arrow: Right 3">
            <a:extLst>
              <a:ext uri="{FF2B5EF4-FFF2-40B4-BE49-F238E27FC236}">
                <a16:creationId xmlns:a16="http://schemas.microsoft.com/office/drawing/2014/main" id="{DE54A311-A732-4CCD-A589-645E2ADA6B67}"/>
              </a:ext>
            </a:extLst>
          </p:cNvPr>
          <p:cNvSpPr/>
          <p:nvPr/>
        </p:nvSpPr>
        <p:spPr>
          <a:xfrm>
            <a:off x="363028" y="5495731"/>
            <a:ext cx="9714033" cy="1287624"/>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dirty="0">
                <a:ln>
                  <a:noFill/>
                </a:ln>
                <a:solidFill>
                  <a:prstClr val="black"/>
                </a:solidFill>
                <a:effectLst/>
                <a:uLnTx/>
                <a:uFillTx/>
                <a:latin typeface="Arial" panose="020B0604020202020204" pitchFamily="34" charset="0"/>
                <a:ea typeface="+mn-ea"/>
                <a:cs typeface="+mn-cs"/>
              </a:rPr>
              <a:t>Develop a PRE-Certification scheme (in relation to Aquaculture production requirements) to be delivered to the CA when applying consignments to be certified with official certificate MOL-HC (Chapter 31 of Commission Implementing Regulation (EU) 2020/2235)</a:t>
            </a:r>
            <a:endParaRPr kumimoji="0" lang="en-GB" sz="100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8" name="TextBox 7">
            <a:extLst>
              <a:ext uri="{FF2B5EF4-FFF2-40B4-BE49-F238E27FC236}">
                <a16:creationId xmlns:a16="http://schemas.microsoft.com/office/drawing/2014/main" id="{2E3A4439-6425-405E-93D2-B1B6FE9F194C}"/>
              </a:ext>
            </a:extLst>
          </p:cNvPr>
          <p:cNvSpPr txBox="1"/>
          <p:nvPr/>
        </p:nvSpPr>
        <p:spPr>
          <a:xfrm>
            <a:off x="363029" y="483539"/>
            <a:ext cx="11481086" cy="461665"/>
          </a:xfrm>
          <a:prstGeom prst="rect">
            <a:avLst/>
          </a:prstGeom>
          <a:solidFill>
            <a:srgbClr val="34497F"/>
          </a:solidFill>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1" u="none" strike="noStrike" kern="1200" cap="none" spc="0" normalizeH="0" baseline="0" noProof="0" dirty="0">
                <a:ln>
                  <a:noFill/>
                </a:ln>
                <a:solidFill>
                  <a:prstClr val="white"/>
                </a:solidFill>
                <a:effectLst/>
                <a:uLnTx/>
                <a:uFillTx/>
                <a:latin typeface="Arial" panose="020B0604020202020204" pitchFamily="34" charset="0"/>
                <a:ea typeface="Times New Roman" panose="02020603050405020304" pitchFamily="18" charset="0"/>
                <a:cs typeface="Times New Roman" panose="02020603050405020304" pitchFamily="18" charset="0"/>
              </a:rPr>
              <a:t>VETERINARY DRUG RESIDUE MONITORING OF AQUACULTURE PRODUCTS</a:t>
            </a:r>
          </a:p>
        </p:txBody>
      </p:sp>
      <p:grpSp>
        <p:nvGrpSpPr>
          <p:cNvPr id="9" name="Group 8">
            <a:extLst>
              <a:ext uri="{FF2B5EF4-FFF2-40B4-BE49-F238E27FC236}">
                <a16:creationId xmlns:a16="http://schemas.microsoft.com/office/drawing/2014/main" id="{08E84256-D319-43EF-B3F7-1819DC492767}"/>
              </a:ext>
            </a:extLst>
          </p:cNvPr>
          <p:cNvGrpSpPr/>
          <p:nvPr/>
        </p:nvGrpSpPr>
        <p:grpSpPr>
          <a:xfrm>
            <a:off x="10142895" y="5038529"/>
            <a:ext cx="1800000" cy="1800000"/>
            <a:chOff x="4748781" y="1857308"/>
            <a:chExt cx="1717018" cy="2288537"/>
          </a:xfrm>
        </p:grpSpPr>
        <p:sp>
          <p:nvSpPr>
            <p:cNvPr id="10" name="Oval 9">
              <a:extLst>
                <a:ext uri="{FF2B5EF4-FFF2-40B4-BE49-F238E27FC236}">
                  <a16:creationId xmlns:a16="http://schemas.microsoft.com/office/drawing/2014/main" id="{3E0077C4-7021-4998-9A20-BEB6D8378251}"/>
                </a:ext>
              </a:extLst>
            </p:cNvPr>
            <p:cNvSpPr/>
            <p:nvPr/>
          </p:nvSpPr>
          <p:spPr>
            <a:xfrm>
              <a:off x="4748781" y="1857308"/>
              <a:ext cx="1717018" cy="2288537"/>
            </a:xfrm>
            <a:prstGeom prst="ellipse">
              <a:avLst/>
            </a:prstGeom>
            <a:solidFill>
              <a:srgbClr val="FFC000">
                <a:alpha val="50000"/>
              </a:srgbClr>
            </a:solidFill>
          </p:spPr>
          <p:style>
            <a:lnRef idx="2">
              <a:schemeClr val="lt1">
                <a:hueOff val="0"/>
                <a:satOff val="0"/>
                <a:lumOff val="0"/>
                <a:alphaOff val="0"/>
              </a:schemeClr>
            </a:lnRef>
            <a:fillRef idx="1">
              <a:schemeClr val="accent2">
                <a:alpha val="50000"/>
                <a:hueOff val="0"/>
                <a:satOff val="0"/>
                <a:lumOff val="0"/>
                <a:alphaOff val="0"/>
              </a:schemeClr>
            </a:fillRef>
            <a:effectRef idx="0">
              <a:schemeClr val="accent2">
                <a:alpha val="50000"/>
                <a:hueOff val="0"/>
                <a:satOff val="0"/>
                <a:lumOff val="0"/>
                <a:alphaOff val="0"/>
              </a:schemeClr>
            </a:effectRef>
            <a:fontRef idx="minor">
              <a:schemeClr val="tx1"/>
            </a:fontRef>
          </p:style>
          <p:txBody>
            <a:bodyPr/>
            <a:lstStyle/>
            <a:p>
              <a:endParaRPr lang="en-GB" dirty="0"/>
            </a:p>
          </p:txBody>
        </p:sp>
        <p:sp>
          <p:nvSpPr>
            <p:cNvPr id="11" name="Oval 4">
              <a:extLst>
                <a:ext uri="{FF2B5EF4-FFF2-40B4-BE49-F238E27FC236}">
                  <a16:creationId xmlns:a16="http://schemas.microsoft.com/office/drawing/2014/main" id="{915AFB75-A6DE-42A9-A647-179F94218DC6}"/>
                </a:ext>
              </a:extLst>
            </p:cNvPr>
            <p:cNvSpPr txBox="1"/>
            <p:nvPr/>
          </p:nvSpPr>
          <p:spPr>
            <a:xfrm>
              <a:off x="4845316" y="2247252"/>
              <a:ext cx="1523948" cy="1411701"/>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21590" tIns="21590" rIns="21590" bIns="21590" numCol="1" spcCol="1270" anchor="ctr" anchorCtr="0">
              <a:noAutofit/>
            </a:bodyPr>
            <a:lstStyle/>
            <a:p>
              <a:pPr marL="0" marR="0" lvl="0" indent="0" algn="ctr" defTabSz="755650" rtl="0" eaLnBrk="1" fontAlgn="auto" latinLnBrk="0" hangingPunct="1">
                <a:lnSpc>
                  <a:spcPct val="90000"/>
                </a:lnSpc>
                <a:spcBef>
                  <a:spcPct val="0"/>
                </a:spcBef>
                <a:spcAft>
                  <a:spcPct val="35000"/>
                </a:spcAft>
                <a:buClrTx/>
                <a:buSzTx/>
                <a:buFontTx/>
                <a:buNone/>
                <a:tabLst/>
                <a:defRPr/>
              </a:pPr>
              <a:r>
                <a:rPr kumimoji="0" lang="pt-PT" sz="1200" u="none" strike="noStrike" kern="1200" cap="none" spc="0" normalizeH="0" baseline="0" noProof="0" dirty="0">
                  <a:ln>
                    <a:noFill/>
                  </a:ln>
                  <a:solidFill>
                    <a:prstClr val="black"/>
                  </a:solidFill>
                  <a:effectLst/>
                  <a:uLnTx/>
                  <a:uFillTx/>
                  <a:latin typeface="Arial" panose="020B0604020202020204" pitchFamily="34" charset="0"/>
                  <a:ea typeface="+mn-ea"/>
                  <a:cs typeface="+mn-cs"/>
                </a:rPr>
                <a:t>MOL-HC OFFICIAL CERTIFICATION</a:t>
              </a:r>
              <a:endParaRPr kumimoji="0" lang="en-GB" sz="120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grpSp>
    </p:spTree>
    <p:extLst>
      <p:ext uri="{BB962C8B-B14F-4D97-AF65-F5344CB8AC3E}">
        <p14:creationId xmlns:p14="http://schemas.microsoft.com/office/powerpoint/2010/main" val="863794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F78CA727-5D80-4F31-8B88-79DBFC07CF9E}"/>
              </a:ext>
            </a:extLst>
          </p:cNvPr>
          <p:cNvGraphicFramePr/>
          <p:nvPr>
            <p:extLst>
              <p:ext uri="{D42A27DB-BD31-4B8C-83A1-F6EECF244321}">
                <p14:modId xmlns:p14="http://schemas.microsoft.com/office/powerpoint/2010/main" val="4278024639"/>
              </p:ext>
            </p:extLst>
          </p:nvPr>
        </p:nvGraphicFramePr>
        <p:xfrm>
          <a:off x="196461" y="957597"/>
          <a:ext cx="8835572" cy="49428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C1AE2D6B-D38A-43F4-A813-A285213B23EC}"/>
              </a:ext>
            </a:extLst>
          </p:cNvPr>
          <p:cNvSpPr txBox="1"/>
          <p:nvPr/>
        </p:nvSpPr>
        <p:spPr>
          <a:xfrm>
            <a:off x="9032033" y="1842347"/>
            <a:ext cx="2758232" cy="1586653"/>
          </a:xfrm>
          <a:prstGeom prst="rect">
            <a:avLst/>
          </a:prstGeom>
          <a:solidFill>
            <a:schemeClr val="accent1">
              <a:lumMod val="20000"/>
              <a:lumOff val="80000"/>
            </a:schemeClr>
          </a:solidFill>
          <a:ln>
            <a:solidFill>
              <a:schemeClr val="accent1"/>
            </a:solidFill>
          </a:ln>
        </p:spPr>
        <p:txBody>
          <a:bodyPr wrap="square" rtlCol="0">
            <a:spAutoFit/>
          </a:bodyPr>
          <a:lstStyle/>
          <a:p>
            <a:pPr marL="457200" marR="0" lvl="1" indent="0" algn="l" defTabSz="914400" rtl="0" eaLnBrk="1" fontAlgn="auto" latinLnBrk="0" hangingPunct="1">
              <a:lnSpc>
                <a:spcPct val="107000"/>
              </a:lnSpc>
              <a:spcBef>
                <a:spcPts val="200"/>
              </a:spcBef>
              <a:spcAft>
                <a:spcPts val="0"/>
              </a:spcAft>
              <a:buClrTx/>
              <a:buSzTx/>
              <a:buFontTx/>
              <a:buNone/>
              <a:tabLst/>
              <a:defRPr/>
            </a:pPr>
            <a:r>
              <a:rPr kumimoji="0" lang="en-GB" sz="1800" u="none" strike="noStrike" kern="1200" cap="none" spc="0" normalizeH="0" baseline="0" noProof="0" dirty="0">
                <a:ln>
                  <a:noFill/>
                </a:ln>
                <a:solidFill>
                  <a:srgbClr val="1F3763"/>
                </a:solidFill>
                <a:effectLst/>
                <a:uLnTx/>
                <a:uFillTx/>
                <a:latin typeface="Arial" panose="020B0604020202020204" pitchFamily="34" charset="0"/>
                <a:ea typeface="Times New Roman" panose="02020603050405020304" pitchFamily="18" charset="0"/>
                <a:cs typeface="Times New Roman" panose="02020603050405020304" pitchFamily="18" charset="0"/>
              </a:rPr>
              <a:t>Application to DG SANTE for Country listing under Regulation 2016/429 </a:t>
            </a:r>
          </a:p>
          <a:p>
            <a:pPr marL="457200" marR="0" lvl="1" indent="0" algn="l" defTabSz="914400" rtl="0" eaLnBrk="1" fontAlgn="auto" latinLnBrk="0" hangingPunct="1">
              <a:lnSpc>
                <a:spcPct val="107000"/>
              </a:lnSpc>
              <a:spcBef>
                <a:spcPts val="200"/>
              </a:spcBef>
              <a:spcAft>
                <a:spcPts val="0"/>
              </a:spcAft>
              <a:buClrTx/>
              <a:buSzTx/>
              <a:buFontTx/>
              <a:buNone/>
              <a:tabLst/>
              <a:defRPr/>
            </a:pPr>
            <a:endParaRPr kumimoji="0" lang="en-GB" sz="1800" u="none" strike="noStrike" kern="1200" cap="none" spc="0" normalizeH="0" baseline="0" noProof="0" dirty="0">
              <a:ln>
                <a:noFill/>
              </a:ln>
              <a:solidFill>
                <a:srgbClr val="1F3763"/>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p:txBody>
      </p:sp>
      <p:sp>
        <p:nvSpPr>
          <p:cNvPr id="4" name="Arrow: Right 3">
            <a:extLst>
              <a:ext uri="{FF2B5EF4-FFF2-40B4-BE49-F238E27FC236}">
                <a16:creationId xmlns:a16="http://schemas.microsoft.com/office/drawing/2014/main" id="{DE54A311-A732-4CCD-A589-645E2ADA6B67}"/>
              </a:ext>
            </a:extLst>
          </p:cNvPr>
          <p:cNvSpPr/>
          <p:nvPr/>
        </p:nvSpPr>
        <p:spPr>
          <a:xfrm>
            <a:off x="357397" y="5570375"/>
            <a:ext cx="9189560" cy="1212979"/>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dirty="0">
                <a:ln>
                  <a:noFill/>
                </a:ln>
                <a:solidFill>
                  <a:prstClr val="black"/>
                </a:solidFill>
                <a:effectLst/>
                <a:uLnTx/>
                <a:uFillTx/>
                <a:latin typeface="Arial" panose="020B0604020202020204" pitchFamily="34" charset="0"/>
                <a:ea typeface="+mn-ea"/>
                <a:cs typeface="+mn-cs"/>
              </a:rPr>
              <a:t>Develop a PRE-Certification scheme (in relation to AAH requirements) to be delivered to the CCA when applying consignments to be certified with official certificate MOL-HC (Chapter 31 of Commission Implementing Regulation (EU) 2020/2235)</a:t>
            </a:r>
            <a:endParaRPr kumimoji="0" lang="en-GB" sz="100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8" name="TextBox 7">
            <a:extLst>
              <a:ext uri="{FF2B5EF4-FFF2-40B4-BE49-F238E27FC236}">
                <a16:creationId xmlns:a16="http://schemas.microsoft.com/office/drawing/2014/main" id="{74AB81C1-12D0-4B55-A77F-771B75209CA6}"/>
              </a:ext>
            </a:extLst>
          </p:cNvPr>
          <p:cNvSpPr txBox="1"/>
          <p:nvPr/>
        </p:nvSpPr>
        <p:spPr>
          <a:xfrm>
            <a:off x="357397" y="257353"/>
            <a:ext cx="11432868" cy="458780"/>
          </a:xfrm>
          <a:prstGeom prst="rect">
            <a:avLst/>
          </a:prstGeom>
          <a:solidFill>
            <a:srgbClr val="34497F"/>
          </a:solidFill>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marL="0" marR="0" lvl="0" indent="0" algn="l" defTabSz="914400" rtl="0" eaLnBrk="1" fontAlgn="auto" latinLnBrk="0" hangingPunct="1">
              <a:lnSpc>
                <a:spcPct val="107000"/>
              </a:lnSpc>
              <a:spcBef>
                <a:spcPts val="200"/>
              </a:spcBef>
              <a:spcAft>
                <a:spcPts val="0"/>
              </a:spcAft>
              <a:buClrTx/>
              <a:buSzTx/>
              <a:buFontTx/>
              <a:buNone/>
              <a:tabLst/>
              <a:defRPr/>
            </a:pPr>
            <a:r>
              <a:rPr kumimoji="0" lang="en-GB" sz="2400" b="1" u="none" strike="noStrike" kern="1200" cap="none" spc="0" normalizeH="0" baseline="0" noProof="0" dirty="0">
                <a:ln>
                  <a:noFill/>
                </a:ln>
                <a:solidFill>
                  <a:prstClr val="white"/>
                </a:solidFill>
                <a:effectLst/>
                <a:uLnTx/>
                <a:uFillTx/>
                <a:latin typeface="Arial" panose="020B0604020202020204" pitchFamily="34" charset="0"/>
                <a:ea typeface="Times New Roman" panose="02020603050405020304" pitchFamily="18" charset="0"/>
                <a:cs typeface="Times New Roman" panose="02020603050405020304" pitchFamily="18" charset="0"/>
              </a:rPr>
              <a:t>AQUATIC ANIMAL HEALTH</a:t>
            </a:r>
          </a:p>
        </p:txBody>
      </p:sp>
      <p:grpSp>
        <p:nvGrpSpPr>
          <p:cNvPr id="9" name="Group 8">
            <a:extLst>
              <a:ext uri="{FF2B5EF4-FFF2-40B4-BE49-F238E27FC236}">
                <a16:creationId xmlns:a16="http://schemas.microsoft.com/office/drawing/2014/main" id="{68101592-A5E0-456D-8149-A8D22022905F}"/>
              </a:ext>
            </a:extLst>
          </p:cNvPr>
          <p:cNvGrpSpPr/>
          <p:nvPr/>
        </p:nvGrpSpPr>
        <p:grpSpPr>
          <a:xfrm>
            <a:off x="9848523" y="4983354"/>
            <a:ext cx="1800000" cy="1800000"/>
            <a:chOff x="4467981" y="1747175"/>
            <a:chExt cx="1717018" cy="2288537"/>
          </a:xfrm>
        </p:grpSpPr>
        <p:sp>
          <p:nvSpPr>
            <p:cNvPr id="10" name="Oval 9">
              <a:extLst>
                <a:ext uri="{FF2B5EF4-FFF2-40B4-BE49-F238E27FC236}">
                  <a16:creationId xmlns:a16="http://schemas.microsoft.com/office/drawing/2014/main" id="{54D75F70-562D-4D35-B3C5-E1333CF6120D}"/>
                </a:ext>
              </a:extLst>
            </p:cNvPr>
            <p:cNvSpPr/>
            <p:nvPr/>
          </p:nvSpPr>
          <p:spPr>
            <a:xfrm>
              <a:off x="4467981" y="1747175"/>
              <a:ext cx="1717018" cy="2288537"/>
            </a:xfrm>
            <a:prstGeom prst="ellipse">
              <a:avLst/>
            </a:prstGeom>
            <a:solidFill>
              <a:srgbClr val="FFC000">
                <a:alpha val="50000"/>
              </a:srgbClr>
            </a:solidFill>
          </p:spPr>
          <p:style>
            <a:lnRef idx="2">
              <a:schemeClr val="lt1">
                <a:hueOff val="0"/>
                <a:satOff val="0"/>
                <a:lumOff val="0"/>
                <a:alphaOff val="0"/>
              </a:schemeClr>
            </a:lnRef>
            <a:fillRef idx="1">
              <a:schemeClr val="accent2">
                <a:alpha val="50000"/>
                <a:hueOff val="0"/>
                <a:satOff val="0"/>
                <a:lumOff val="0"/>
                <a:alphaOff val="0"/>
              </a:schemeClr>
            </a:fillRef>
            <a:effectRef idx="0">
              <a:schemeClr val="accent2">
                <a:alpha val="50000"/>
                <a:hueOff val="0"/>
                <a:satOff val="0"/>
                <a:lumOff val="0"/>
                <a:alphaOff val="0"/>
              </a:schemeClr>
            </a:effectRef>
            <a:fontRef idx="minor">
              <a:schemeClr val="tx1"/>
            </a:fontRef>
          </p:style>
        </p:sp>
        <p:sp>
          <p:nvSpPr>
            <p:cNvPr id="11" name="Oval 4">
              <a:extLst>
                <a:ext uri="{FF2B5EF4-FFF2-40B4-BE49-F238E27FC236}">
                  <a16:creationId xmlns:a16="http://schemas.microsoft.com/office/drawing/2014/main" id="{8AE1AD61-7B21-4F5C-A812-E9AB00F22E3E}"/>
                </a:ext>
              </a:extLst>
            </p:cNvPr>
            <p:cNvSpPr txBox="1"/>
            <p:nvPr/>
          </p:nvSpPr>
          <p:spPr>
            <a:xfrm>
              <a:off x="4596000" y="2185593"/>
              <a:ext cx="1523948" cy="1411701"/>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21590" tIns="21590" rIns="21590" bIns="21590" numCol="1" spcCol="1270" anchor="ctr" anchorCtr="0">
              <a:noAutofit/>
            </a:bodyPr>
            <a:lstStyle/>
            <a:p>
              <a:pPr marL="0" marR="0" lvl="0" indent="0" algn="ctr" defTabSz="755650" rtl="0" eaLnBrk="1" fontAlgn="auto" latinLnBrk="0" hangingPunct="1">
                <a:lnSpc>
                  <a:spcPct val="90000"/>
                </a:lnSpc>
                <a:spcBef>
                  <a:spcPct val="0"/>
                </a:spcBef>
                <a:spcAft>
                  <a:spcPct val="35000"/>
                </a:spcAft>
                <a:buClrTx/>
                <a:buSzTx/>
                <a:buFontTx/>
                <a:buNone/>
                <a:tabLst/>
                <a:defRPr/>
              </a:pPr>
              <a:r>
                <a:rPr kumimoji="0" lang="pt-PT" sz="1400" u="none" strike="noStrike" kern="1200" cap="none" spc="0" normalizeH="0" baseline="0" noProof="0" dirty="0">
                  <a:ln>
                    <a:noFill/>
                  </a:ln>
                  <a:solidFill>
                    <a:prstClr val="black"/>
                  </a:solidFill>
                  <a:effectLst/>
                  <a:uLnTx/>
                  <a:uFillTx/>
                  <a:latin typeface="Arial" panose="020B0604020202020204" pitchFamily="34" charset="0"/>
                  <a:ea typeface="+mn-ea"/>
                  <a:cs typeface="+mn-cs"/>
                </a:rPr>
                <a:t>MOL-HC OFFICIAL CERTIFICATION</a:t>
              </a:r>
              <a:endParaRPr kumimoji="0" lang="en-GB" sz="140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grpSp>
    </p:spTree>
    <p:extLst>
      <p:ext uri="{BB962C8B-B14F-4D97-AF65-F5344CB8AC3E}">
        <p14:creationId xmlns:p14="http://schemas.microsoft.com/office/powerpoint/2010/main" val="3866786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2" name="Title 1">
            <a:extLst>
              <a:ext uri="{FF2B5EF4-FFF2-40B4-BE49-F238E27FC236}">
                <a16:creationId xmlns:a16="http://schemas.microsoft.com/office/drawing/2014/main" id="{5D823968-9B2D-4F27-B923-5AD768CFB474}"/>
              </a:ext>
            </a:extLst>
          </p:cNvPr>
          <p:cNvSpPr>
            <a:spLocks noGrp="1"/>
          </p:cNvSpPr>
          <p:nvPr>
            <p:ph type="title"/>
          </p:nvPr>
        </p:nvSpPr>
        <p:spPr>
          <a:xfrm>
            <a:off x="838200" y="1328890"/>
            <a:ext cx="10134600" cy="1899912"/>
          </a:xfrm>
        </p:spPr>
        <p:txBody>
          <a:bodyPr vert="horz" lIns="91440" tIns="45720" rIns="91440" bIns="45720" rtlCol="0" anchor="ctr">
            <a:normAutofit/>
          </a:bodyPr>
          <a:lstStyle/>
          <a:p>
            <a:r>
              <a:rPr lang="en-US" sz="2600" b="1" dirty="0">
                <a:solidFill>
                  <a:srgbClr val="34497F"/>
                </a:solidFill>
              </a:rPr>
              <a:t>RECOMMENDATIONS FOR SHELLFISH OPERATORS</a:t>
            </a:r>
          </a:p>
        </p:txBody>
      </p:sp>
      <p:sp>
        <p:nvSpPr>
          <p:cNvPr id="4" name="TextBox 3">
            <a:extLst>
              <a:ext uri="{FF2B5EF4-FFF2-40B4-BE49-F238E27FC236}">
                <a16:creationId xmlns:a16="http://schemas.microsoft.com/office/drawing/2014/main" id="{705D529A-CB3A-4999-89F0-1875A6400734}"/>
              </a:ext>
            </a:extLst>
          </p:cNvPr>
          <p:cNvSpPr txBox="1"/>
          <p:nvPr/>
        </p:nvSpPr>
        <p:spPr>
          <a:xfrm>
            <a:off x="647700" y="2778042"/>
            <a:ext cx="10706100" cy="4116115"/>
          </a:xfrm>
          <a:prstGeom prst="rect">
            <a:avLst/>
          </a:prstGeom>
        </p:spPr>
        <p:txBody>
          <a:bodyPr vert="horz" lIns="91440" tIns="45720" rIns="91440" bIns="45720" rtlCol="0">
            <a:noAutofit/>
          </a:bodyPr>
          <a:lstStyle/>
          <a:p>
            <a:pPr marL="3429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u="none" strike="noStrike" kern="1200" cap="none" spc="0" normalizeH="0" baseline="0" noProof="0" dirty="0">
                <a:ln>
                  <a:noFill/>
                </a:ln>
                <a:solidFill>
                  <a:prstClr val="black"/>
                </a:solidFill>
                <a:effectLst/>
                <a:uLnTx/>
                <a:uFillTx/>
                <a:latin typeface="Arial" panose="020B0604020202020204" pitchFamily="34" charset="0"/>
                <a:ea typeface="+mn-ea"/>
                <a:cs typeface="+mn-cs"/>
              </a:rPr>
              <a:t>Market review to determine the dimensions of EU demand for different products (production method/ species/ presentation)</a:t>
            </a:r>
          </a:p>
          <a:p>
            <a:pPr marL="3429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p>
            <a:pPr marL="3429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u="none" strike="noStrike" kern="1200" cap="none" spc="0" normalizeH="0" baseline="0" noProof="0" dirty="0">
                <a:ln>
                  <a:noFill/>
                </a:ln>
                <a:solidFill>
                  <a:prstClr val="black"/>
                </a:solidFill>
                <a:effectLst/>
                <a:uLnTx/>
                <a:uFillTx/>
                <a:latin typeface="Arial" panose="020B0604020202020204" pitchFamily="34" charset="0"/>
                <a:ea typeface="+mn-ea"/>
                <a:cs typeface="+mn-cs"/>
              </a:rPr>
              <a:t>Assess the business case for establishing the required sanitary control systems to meet EU requirements, considering </a:t>
            </a:r>
            <a:r>
              <a:rPr kumimoji="0" lang="en-US" sz="1600" u="none" strike="noStrike" kern="1200" cap="none" spc="0" normalizeH="0" baseline="0" noProof="0" dirty="0" err="1">
                <a:ln>
                  <a:noFill/>
                </a:ln>
                <a:solidFill>
                  <a:prstClr val="black"/>
                </a:solidFill>
                <a:effectLst/>
                <a:uLnTx/>
                <a:uFillTx/>
                <a:latin typeface="Arial" panose="020B0604020202020204" pitchFamily="34" charset="0"/>
                <a:ea typeface="+mn-ea"/>
                <a:cs typeface="+mn-cs"/>
              </a:rPr>
              <a:t>i</a:t>
            </a:r>
            <a:r>
              <a:rPr kumimoji="0" lang="en-US" sz="1600" u="none" strike="noStrike" kern="1200" cap="none" spc="0" normalizeH="0" baseline="0" noProof="0" dirty="0">
                <a:ln>
                  <a:noFill/>
                </a:ln>
                <a:solidFill>
                  <a:prstClr val="black"/>
                </a:solidFill>
                <a:effectLst/>
                <a:uLnTx/>
                <a:uFillTx/>
                <a:latin typeface="Arial" panose="020B0604020202020204" pitchFamily="34" charset="0"/>
                <a:ea typeface="+mn-ea"/>
                <a:cs typeface="+mn-cs"/>
              </a:rPr>
              <a:t>) public/private investment and ii) capital/operating costs</a:t>
            </a:r>
          </a:p>
          <a:p>
            <a:pPr marL="3429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endParaRPr kumimoji="0" lang="en-US" sz="160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p>
            <a:pPr marL="3429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600" u="none" strike="noStrike" kern="1200" cap="none" spc="0" normalizeH="0" baseline="0" noProof="0" dirty="0" err="1">
                <a:ln>
                  <a:noFill/>
                </a:ln>
                <a:solidFill>
                  <a:prstClr val="black"/>
                </a:solidFill>
                <a:effectLst/>
                <a:uLnTx/>
                <a:uFillTx/>
                <a:latin typeface="Arial" panose="020B0604020202020204" pitchFamily="34" charset="0"/>
                <a:ea typeface="+mn-ea"/>
                <a:cs typeface="+mn-cs"/>
              </a:rPr>
              <a:t>Prioritise</a:t>
            </a:r>
            <a:r>
              <a:rPr kumimoji="0" lang="en-US" sz="1600" u="none" strike="noStrike" kern="1200" cap="none" spc="0" normalizeH="0" baseline="0" noProof="0" dirty="0">
                <a:ln>
                  <a:noFill/>
                </a:ln>
                <a:solidFill>
                  <a:prstClr val="black"/>
                </a:solidFill>
                <a:effectLst/>
                <a:uLnTx/>
                <a:uFillTx/>
                <a:latin typeface="Arial" panose="020B0604020202020204" pitchFamily="34" charset="0"/>
                <a:ea typeface="+mn-ea"/>
                <a:cs typeface="+mn-cs"/>
              </a:rPr>
              <a:t> development of control systems required</a:t>
            </a:r>
          </a:p>
          <a:p>
            <a:pPr marL="3429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kumimoji="0" lang="en-US" sz="1600" u="none" strike="noStrike" kern="1200" cap="none" spc="0" normalizeH="0" baseline="0" noProof="0" dirty="0">
                <a:ln>
                  <a:noFill/>
                </a:ln>
                <a:solidFill>
                  <a:prstClr val="black"/>
                </a:solidFill>
                <a:effectLst/>
                <a:uLnTx/>
                <a:uFillTx/>
                <a:latin typeface="Arial" panose="020B0604020202020204" pitchFamily="34" charset="0"/>
                <a:ea typeface="+mn-ea"/>
                <a:cs typeface="+mn-cs"/>
              </a:rPr>
              <a:t>Request the different National Competent Authorities to establish control systems for </a:t>
            </a:r>
            <a:r>
              <a:rPr kumimoji="0" lang="en-US" sz="1600" u="none" strike="noStrike" kern="1200" cap="none" spc="0" normalizeH="0" baseline="0" noProof="0" dirty="0" err="1">
                <a:ln>
                  <a:noFill/>
                </a:ln>
                <a:solidFill>
                  <a:prstClr val="black"/>
                </a:solidFill>
                <a:effectLst/>
                <a:uLnTx/>
                <a:uFillTx/>
                <a:latin typeface="Arial" panose="020B0604020202020204" pitchFamily="34" charset="0"/>
                <a:ea typeface="+mn-ea"/>
                <a:cs typeface="+mn-cs"/>
              </a:rPr>
              <a:t>prioritised</a:t>
            </a:r>
            <a:r>
              <a:rPr kumimoji="0" lang="en-US" sz="1600" u="none" strike="noStrike" kern="1200" cap="none" spc="0" normalizeH="0" baseline="0" noProof="0" dirty="0">
                <a:ln>
                  <a:noFill/>
                </a:ln>
                <a:solidFill>
                  <a:prstClr val="black"/>
                </a:solidFill>
                <a:effectLst/>
                <a:uLnTx/>
                <a:uFillTx/>
                <a:latin typeface="Arial" panose="020B0604020202020204" pitchFamily="34" charset="0"/>
                <a:ea typeface="+mn-ea"/>
                <a:cs typeface="+mn-cs"/>
              </a:rPr>
              <a:t> products/sectors (the easiest and cheapest to establish in relation to the economic value of the trade flow). </a:t>
            </a:r>
          </a:p>
        </p:txBody>
      </p:sp>
      <p:pic>
        <p:nvPicPr>
          <p:cNvPr id="7" name="Picture 6" descr="Logo&#10;&#10;Description automatically generated">
            <a:extLst>
              <a:ext uri="{FF2B5EF4-FFF2-40B4-BE49-F238E27FC236}">
                <a16:creationId xmlns:a16="http://schemas.microsoft.com/office/drawing/2014/main" id="{86DD2874-3219-EAE9-ABEB-DB4B8469E815}"/>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37984" y="6172200"/>
            <a:ext cx="2197100" cy="266700"/>
          </a:xfrm>
          <a:prstGeom prst="rect">
            <a:avLst/>
          </a:prstGeom>
        </p:spPr>
      </p:pic>
      <p:pic>
        <p:nvPicPr>
          <p:cNvPr id="8" name="Picture 7" descr="Logo&#10;&#10;Description automatically generated with medium confidence">
            <a:extLst>
              <a:ext uri="{FF2B5EF4-FFF2-40B4-BE49-F238E27FC236}">
                <a16:creationId xmlns:a16="http://schemas.microsoft.com/office/drawing/2014/main" id="{AB3FA2CE-E62F-B5A3-AFE4-BC1590F633E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488471" y="6172200"/>
            <a:ext cx="741155" cy="266700"/>
          </a:xfrm>
          <a:prstGeom prst="rect">
            <a:avLst/>
          </a:prstGeom>
        </p:spPr>
      </p:pic>
      <p:sp>
        <p:nvSpPr>
          <p:cNvPr id="9" name="TextBox 8">
            <a:extLst>
              <a:ext uri="{FF2B5EF4-FFF2-40B4-BE49-F238E27FC236}">
                <a16:creationId xmlns:a16="http://schemas.microsoft.com/office/drawing/2014/main" id="{EAAA55A6-5109-FB2E-4784-41587BC96A6B}"/>
              </a:ext>
            </a:extLst>
          </p:cNvPr>
          <p:cNvSpPr txBox="1"/>
          <p:nvPr/>
        </p:nvSpPr>
        <p:spPr>
          <a:xfrm>
            <a:off x="743932" y="5884961"/>
            <a:ext cx="1448015"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000" kern="1200" dirty="0">
                <a:solidFill>
                  <a:schemeClr val="tx1"/>
                </a:solidFill>
                <a:effectLst/>
                <a:latin typeface="Arial" panose="020B0604020202020204" pitchFamily="34" charset="0"/>
                <a:ea typeface="+mn-ea"/>
                <a:cs typeface="Arial" panose="020B0604020202020204" pitchFamily="34" charset="0"/>
              </a:rPr>
              <a:t>Funded by</a:t>
            </a:r>
          </a:p>
        </p:txBody>
      </p:sp>
      <p:sp>
        <p:nvSpPr>
          <p:cNvPr id="11" name="TextBox 10">
            <a:extLst>
              <a:ext uri="{FF2B5EF4-FFF2-40B4-BE49-F238E27FC236}">
                <a16:creationId xmlns:a16="http://schemas.microsoft.com/office/drawing/2014/main" id="{1F9EF232-A567-4788-B1F7-305B6DF05EF2}"/>
              </a:ext>
            </a:extLst>
          </p:cNvPr>
          <p:cNvSpPr txBox="1"/>
          <p:nvPr/>
        </p:nvSpPr>
        <p:spPr>
          <a:xfrm>
            <a:off x="10354784" y="5889822"/>
            <a:ext cx="1448015"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000" kern="1200" dirty="0">
                <a:solidFill>
                  <a:schemeClr val="tx1"/>
                </a:solidFill>
                <a:effectLst/>
                <a:latin typeface="Arial" panose="020B0604020202020204" pitchFamily="34" charset="0"/>
                <a:ea typeface="+mn-ea"/>
                <a:cs typeface="Arial" panose="020B0604020202020204" pitchFamily="34" charset="0"/>
              </a:rPr>
              <a:t>Implemented by</a:t>
            </a:r>
          </a:p>
        </p:txBody>
      </p:sp>
      <p:pic>
        <p:nvPicPr>
          <p:cNvPr id="13" name="Picture 12" descr="Imani Development Malawi">
            <a:extLst>
              <a:ext uri="{FF2B5EF4-FFF2-40B4-BE49-F238E27FC236}">
                <a16:creationId xmlns:a16="http://schemas.microsoft.com/office/drawing/2014/main" id="{0C8975F2-63BE-21EB-B87C-43DD8A43482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6018" y="5568545"/>
            <a:ext cx="1708494" cy="120730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4405263C-F56F-D597-17FE-B32BF769F58D}"/>
              </a:ext>
            </a:extLst>
          </p:cNvPr>
          <p:cNvPicPr>
            <a:picLocks noChangeAspect="1"/>
          </p:cNvPicPr>
          <p:nvPr/>
        </p:nvPicPr>
        <p:blipFill>
          <a:blip r:embed="rId6"/>
          <a:stretch>
            <a:fillRect/>
          </a:stretch>
        </p:blipFill>
        <p:spPr>
          <a:xfrm>
            <a:off x="838200" y="532581"/>
            <a:ext cx="1951057" cy="760152"/>
          </a:xfrm>
          <a:prstGeom prst="rect">
            <a:avLst/>
          </a:prstGeom>
        </p:spPr>
      </p:pic>
    </p:spTree>
    <p:extLst>
      <p:ext uri="{BB962C8B-B14F-4D97-AF65-F5344CB8AC3E}">
        <p14:creationId xmlns:p14="http://schemas.microsoft.com/office/powerpoint/2010/main" val="1608961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34497F"/>
        </a:solidFill>
        <a:effectLst/>
      </p:bgPr>
    </p:bg>
    <p:spTree>
      <p:nvGrpSpPr>
        <p:cNvPr id="1" name=""/>
        <p:cNvGrpSpPr/>
        <p:nvPr/>
      </p:nvGrpSpPr>
      <p:grpSpPr>
        <a:xfrm>
          <a:off x="0" y="0"/>
          <a:ext cx="0" cy="0"/>
          <a:chOff x="0" y="0"/>
          <a:chExt cx="0" cy="0"/>
        </a:xfrm>
      </p:grpSpPr>
      <p:sp>
        <p:nvSpPr>
          <p:cNvPr id="4" name="Content Placeholder 5">
            <a:extLst>
              <a:ext uri="{FF2B5EF4-FFF2-40B4-BE49-F238E27FC236}">
                <a16:creationId xmlns:a16="http://schemas.microsoft.com/office/drawing/2014/main" id="{075E8F05-030A-564F-6C3A-AA1B49F9D890}"/>
              </a:ext>
            </a:extLst>
          </p:cNvPr>
          <p:cNvSpPr>
            <a:spLocks noGrp="1"/>
          </p:cNvSpPr>
          <p:nvPr>
            <p:ph idx="1"/>
          </p:nvPr>
        </p:nvSpPr>
        <p:spPr>
          <a:xfrm>
            <a:off x="634122" y="1921790"/>
            <a:ext cx="11113592" cy="5295586"/>
          </a:xfrm>
        </p:spPr>
        <p:txBody>
          <a:bodyPr vert="horz" lIns="91440" tIns="45720" rIns="91440" bIns="45720" rtlCol="0" anchor="t">
            <a:normAutofit/>
          </a:bodyPr>
          <a:lstStyle/>
          <a:p>
            <a:pPr marL="457200" marR="0" indent="-342900">
              <a:lnSpc>
                <a:spcPct val="100000"/>
              </a:lnSpc>
              <a:spcBef>
                <a:spcPts val="600"/>
              </a:spcBef>
              <a:spcAft>
                <a:spcPts val="1200"/>
              </a:spcAft>
              <a:buFont typeface="+mj-lt"/>
              <a:buAutoNum type="arabicPeriod"/>
            </a:pPr>
            <a:r>
              <a:rPr lang="en-US" sz="1600" dirty="0">
                <a:solidFill>
                  <a:schemeClr val="bg1">
                    <a:lumMod val="95000"/>
                  </a:schemeClr>
                </a:solidFill>
                <a:effectLst/>
              </a:rPr>
              <a:t>Form a committee for the coordination of management of different sanitary risks and official controls in the shellfish sector.</a:t>
            </a:r>
          </a:p>
          <a:p>
            <a:pPr marL="457200" marR="0" lvl="0" indent="-342900">
              <a:lnSpc>
                <a:spcPct val="100000"/>
              </a:lnSpc>
              <a:spcBef>
                <a:spcPts val="0"/>
              </a:spcBef>
              <a:spcAft>
                <a:spcPts val="0"/>
              </a:spcAft>
              <a:buFont typeface="+mj-lt"/>
              <a:buAutoNum type="arabicPeriod"/>
            </a:pPr>
            <a:r>
              <a:rPr lang="en-US" sz="1600" dirty="0">
                <a:solidFill>
                  <a:schemeClr val="bg1">
                    <a:lumMod val="95000"/>
                  </a:schemeClr>
                </a:solidFill>
                <a:effectLst/>
              </a:rPr>
              <a:t>Develop and adopt a </a:t>
            </a:r>
            <a:r>
              <a:rPr lang="en-US" sz="1600" dirty="0" err="1">
                <a:solidFill>
                  <a:schemeClr val="bg1">
                    <a:lumMod val="95000"/>
                  </a:schemeClr>
                </a:solidFill>
                <a:effectLst/>
              </a:rPr>
              <a:t>prioritised</a:t>
            </a:r>
            <a:r>
              <a:rPr lang="en-US" sz="1600" dirty="0">
                <a:solidFill>
                  <a:schemeClr val="bg1">
                    <a:lumMod val="95000"/>
                  </a:schemeClr>
                </a:solidFill>
                <a:effectLst/>
              </a:rPr>
              <a:t> and phased action plan</a:t>
            </a:r>
            <a:r>
              <a:rPr lang="en-US" sz="1600" dirty="0">
                <a:solidFill>
                  <a:schemeClr val="bg1">
                    <a:lumMod val="95000"/>
                  </a:schemeClr>
                </a:solidFill>
              </a:rPr>
              <a:t> </a:t>
            </a:r>
            <a:r>
              <a:rPr lang="en-US" sz="1600" dirty="0">
                <a:solidFill>
                  <a:schemeClr val="bg1">
                    <a:lumMod val="95000"/>
                  </a:schemeClr>
                </a:solidFill>
                <a:effectLst/>
              </a:rPr>
              <a:t>reflecting the expressed export priorities of the sector, to extend the current controls for export of fishery products to include, progressively;</a:t>
            </a:r>
          </a:p>
          <a:p>
            <a:pPr marL="1028700" lvl="1" indent="-400050">
              <a:lnSpc>
                <a:spcPct val="100000"/>
              </a:lnSpc>
              <a:buFont typeface="+mj-lt"/>
              <a:buAutoNum type="romanLcPeriod"/>
            </a:pPr>
            <a:r>
              <a:rPr lang="en-US" sz="1600" dirty="0">
                <a:solidFill>
                  <a:schemeClr val="bg1">
                    <a:lumMod val="95000"/>
                  </a:schemeClr>
                </a:solidFill>
                <a:effectLst/>
              </a:rPr>
              <a:t>classification and monitoring of areas for the production of bivalves;</a:t>
            </a:r>
          </a:p>
          <a:p>
            <a:pPr marL="1028700" lvl="1" indent="-400050">
              <a:lnSpc>
                <a:spcPct val="100000"/>
              </a:lnSpc>
              <a:buFont typeface="+mj-lt"/>
              <a:buAutoNum type="romanLcPeriod"/>
            </a:pPr>
            <a:r>
              <a:rPr lang="en-US" sz="1600" dirty="0">
                <a:solidFill>
                  <a:schemeClr val="bg1">
                    <a:lumMod val="95000"/>
                  </a:schemeClr>
                </a:solidFill>
                <a:effectLst/>
              </a:rPr>
              <a:t>residue monitoring for products of aquaculture; and</a:t>
            </a:r>
          </a:p>
          <a:p>
            <a:pPr marL="1028700" lvl="1" indent="-400050">
              <a:lnSpc>
                <a:spcPct val="100000"/>
              </a:lnSpc>
              <a:buFont typeface="+mj-lt"/>
              <a:buAutoNum type="romanLcPeriod"/>
            </a:pPr>
            <a:r>
              <a:rPr lang="en-US" sz="1600" dirty="0">
                <a:solidFill>
                  <a:schemeClr val="bg1">
                    <a:lumMod val="95000"/>
                  </a:schemeClr>
                </a:solidFill>
                <a:effectLst/>
              </a:rPr>
              <a:t>aquatic animal health controls for live bivalve filter-feeding </a:t>
            </a:r>
            <a:r>
              <a:rPr lang="en-US" sz="1600" dirty="0" err="1">
                <a:solidFill>
                  <a:schemeClr val="bg1">
                    <a:lumMod val="95000"/>
                  </a:schemeClr>
                </a:solidFill>
                <a:effectLst/>
              </a:rPr>
              <a:t>molluscs</a:t>
            </a:r>
            <a:r>
              <a:rPr lang="en-US" sz="1600" dirty="0">
                <a:solidFill>
                  <a:schemeClr val="bg1">
                    <a:lumMod val="95000"/>
                  </a:schemeClr>
                </a:solidFill>
                <a:effectLst/>
              </a:rPr>
              <a:t>.</a:t>
            </a:r>
          </a:p>
          <a:p>
            <a:pPr marL="457200" marR="0" lvl="0" indent="-342900">
              <a:lnSpc>
                <a:spcPct val="100000"/>
              </a:lnSpc>
              <a:spcBef>
                <a:spcPts val="600"/>
              </a:spcBef>
              <a:spcAft>
                <a:spcPts val="0"/>
              </a:spcAft>
              <a:buFont typeface="+mj-lt"/>
              <a:buAutoNum type="arabicPeriod"/>
            </a:pPr>
            <a:r>
              <a:rPr lang="en-US" sz="1600" dirty="0">
                <a:solidFill>
                  <a:schemeClr val="bg1">
                    <a:lumMod val="95000"/>
                  </a:schemeClr>
                </a:solidFill>
                <a:effectLst/>
              </a:rPr>
              <a:t>Consider the ease of establishing the controls when deciding the phasing of the action plan (filter feeders vs non-filter feeders and capture v. aquaculture production)</a:t>
            </a:r>
          </a:p>
          <a:p>
            <a:pPr marL="457200" marR="0" lvl="0" indent="-342900">
              <a:lnSpc>
                <a:spcPct val="100000"/>
              </a:lnSpc>
              <a:spcBef>
                <a:spcPts val="600"/>
              </a:spcBef>
              <a:spcAft>
                <a:spcPts val="0"/>
              </a:spcAft>
              <a:buFont typeface="+mj-lt"/>
              <a:buAutoNum type="arabicPeriod"/>
            </a:pPr>
            <a:r>
              <a:rPr lang="en-US" sz="1600" dirty="0">
                <a:solidFill>
                  <a:schemeClr val="bg1">
                    <a:lumMod val="95000"/>
                  </a:schemeClr>
                </a:solidFill>
              </a:rPr>
              <a:t>Account also for b</a:t>
            </a:r>
            <a:r>
              <a:rPr lang="en-US" sz="1600" dirty="0">
                <a:solidFill>
                  <a:schemeClr val="bg1">
                    <a:lumMod val="95000"/>
                  </a:schemeClr>
                </a:solidFill>
                <a:effectLst/>
              </a:rPr>
              <a:t>enefits of improved controls to South African consumers (in terms of safer products) and producers (with reduced risks and impact of disease outbreaks and improved AAH)</a:t>
            </a:r>
          </a:p>
          <a:p>
            <a:pPr marL="457200" marR="0" lvl="0" indent="-342900">
              <a:lnSpc>
                <a:spcPct val="100000"/>
              </a:lnSpc>
              <a:spcBef>
                <a:spcPts val="600"/>
              </a:spcBef>
              <a:spcAft>
                <a:spcPts val="0"/>
              </a:spcAft>
              <a:buFont typeface="+mj-lt"/>
              <a:buAutoNum type="arabicPeriod"/>
            </a:pPr>
            <a:r>
              <a:rPr lang="en-US" sz="1600" dirty="0">
                <a:solidFill>
                  <a:schemeClr val="bg1">
                    <a:lumMod val="95000"/>
                  </a:schemeClr>
                </a:solidFill>
              </a:rPr>
              <a:t>Ensure that all s</a:t>
            </a:r>
            <a:r>
              <a:rPr lang="en-US" sz="1600" dirty="0">
                <a:solidFill>
                  <a:schemeClr val="bg1">
                    <a:lumMod val="95000"/>
                  </a:schemeClr>
                </a:solidFill>
                <a:effectLst/>
              </a:rPr>
              <a:t>ystem requirements should be expressed in new or amended regulations (to meet EU requirements for equivalence)</a:t>
            </a:r>
          </a:p>
          <a:p>
            <a:pPr marL="457200" marR="0" lvl="0" indent="-342900">
              <a:lnSpc>
                <a:spcPct val="100000"/>
              </a:lnSpc>
              <a:spcBef>
                <a:spcPts val="600"/>
              </a:spcBef>
              <a:spcAft>
                <a:spcPts val="0"/>
              </a:spcAft>
              <a:buFont typeface="+mj-lt"/>
              <a:buAutoNum type="arabicPeriod"/>
            </a:pPr>
            <a:r>
              <a:rPr lang="en-US" sz="1600" dirty="0">
                <a:solidFill>
                  <a:schemeClr val="bg1">
                    <a:lumMod val="95000"/>
                  </a:schemeClr>
                </a:solidFill>
              </a:rPr>
              <a:t>C</a:t>
            </a:r>
            <a:r>
              <a:rPr lang="en-US" sz="1600" dirty="0">
                <a:solidFill>
                  <a:schemeClr val="bg1">
                    <a:lumMod val="95000"/>
                  </a:schemeClr>
                </a:solidFill>
                <a:effectLst/>
              </a:rPr>
              <a:t>onsider a system of pre-certifications to allow each CA to fulfil its mandate, whilst delegating final signature of the EU certificate to just one CA</a:t>
            </a:r>
          </a:p>
        </p:txBody>
      </p:sp>
      <p:sp>
        <p:nvSpPr>
          <p:cNvPr id="5" name="Title 4">
            <a:extLst>
              <a:ext uri="{FF2B5EF4-FFF2-40B4-BE49-F238E27FC236}">
                <a16:creationId xmlns:a16="http://schemas.microsoft.com/office/drawing/2014/main" id="{30F1DAD0-5639-CADD-71A4-01533489C007}"/>
              </a:ext>
            </a:extLst>
          </p:cNvPr>
          <p:cNvSpPr>
            <a:spLocks noGrp="1"/>
          </p:cNvSpPr>
          <p:nvPr>
            <p:ph type="title"/>
          </p:nvPr>
        </p:nvSpPr>
        <p:spPr>
          <a:xfrm>
            <a:off x="634122" y="542684"/>
            <a:ext cx="11113592" cy="1379106"/>
          </a:xfrm>
        </p:spPr>
        <p:txBody>
          <a:bodyPr vert="horz" lIns="91440" tIns="45720" rIns="91440" bIns="45720" rtlCol="0" anchor="ctr">
            <a:noAutofit/>
          </a:bodyPr>
          <a:lstStyle/>
          <a:p>
            <a:r>
              <a:rPr lang="en-US" sz="2400" b="1" dirty="0">
                <a:solidFill>
                  <a:schemeClr val="bg1"/>
                </a:solidFill>
                <a:effectLst/>
              </a:rPr>
              <a:t>RECOMMENDATIONS FOR COMPETENT AUTHORITIES </a:t>
            </a:r>
            <a:br>
              <a:rPr lang="en-US" sz="2400" b="1" dirty="0">
                <a:solidFill>
                  <a:schemeClr val="bg1"/>
                </a:solidFill>
                <a:effectLst/>
              </a:rPr>
            </a:br>
            <a:r>
              <a:rPr lang="en-US" sz="1600" dirty="0">
                <a:solidFill>
                  <a:schemeClr val="bg1"/>
                </a:solidFill>
                <a:effectLst/>
              </a:rPr>
              <a:t>(FISHERY PRODUCTS, MARINE ENVIRONMENTAL MONITORING, VETERINARY RESIDUES AND AQUATIC ANIMAL HEALTH)</a:t>
            </a:r>
            <a:endParaRPr lang="en-US" sz="1600" dirty="0">
              <a:solidFill>
                <a:schemeClr val="bg1"/>
              </a:solidFill>
            </a:endParaRPr>
          </a:p>
        </p:txBody>
      </p:sp>
    </p:spTree>
    <p:extLst>
      <p:ext uri="{BB962C8B-B14F-4D97-AF65-F5344CB8AC3E}">
        <p14:creationId xmlns:p14="http://schemas.microsoft.com/office/powerpoint/2010/main" val="3464595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470C6FC-7230-4DAD-AE0E-FAA97C742B8D}"/>
              </a:ext>
            </a:extLst>
          </p:cNvPr>
          <p:cNvSpPr txBox="1"/>
          <p:nvPr/>
        </p:nvSpPr>
        <p:spPr>
          <a:xfrm>
            <a:off x="653340" y="2007534"/>
            <a:ext cx="4864058" cy="3246392"/>
          </a:xfrm>
          <a:prstGeom prst="rect">
            <a:avLst/>
          </a:prstGeom>
        </p:spPr>
        <p:txBody>
          <a:bodyPr vert="horz" lIns="91440" tIns="45720" rIns="91440" bIns="45720" rtlCol="0">
            <a:noAutofit/>
          </a:bodyPr>
          <a:lstStyle/>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r>
              <a:rPr kumimoji="0" lang="en-US" sz="2600" b="1" u="none" strike="noStrike" kern="1200" cap="none" spc="0" normalizeH="0" baseline="0" noProof="0" dirty="0">
                <a:ln>
                  <a:noFill/>
                </a:ln>
                <a:solidFill>
                  <a:srgbClr val="34497F"/>
                </a:solidFill>
                <a:effectLst/>
                <a:uLnTx/>
                <a:uFillTx/>
                <a:latin typeface="Arial" panose="020B0604020202020204" pitchFamily="34" charset="0"/>
                <a:ea typeface="+mn-ea"/>
                <a:cs typeface="+mn-cs"/>
              </a:rPr>
              <a:t>SECONDARY PHASE</a:t>
            </a:r>
          </a:p>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endParaRPr lang="en-US" sz="2600" b="1" dirty="0">
              <a:solidFill>
                <a:srgbClr val="34497F"/>
              </a:solidFill>
              <a:latin typeface="Arial" panose="020B0604020202020204" pitchFamily="34" charset="0"/>
            </a:endParaRP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Deficiencies in skills around monitoring and identification of Harmful Algal Blooms </a:t>
            </a:r>
          </a:p>
          <a:p>
            <a:pPr marR="0" lvl="0" algn="just" defTabSz="457200" rtl="0" eaLnBrk="1" fontAlgn="auto" latinLnBrk="0" hangingPunct="1">
              <a:lnSpc>
                <a:spcPct val="90000"/>
              </a:lnSpc>
              <a:spcBef>
                <a:spcPts val="1200"/>
              </a:spcBef>
              <a:spcAft>
                <a:spcPts val="0"/>
              </a:spcAft>
              <a:buClr>
                <a:prstClr val="black"/>
              </a:buClr>
              <a:buSzPct val="80000"/>
              <a:tabLst/>
              <a:defRPr/>
            </a:pPr>
            <a:endParaRPr kumimoji="0" lang="en-US" sz="24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a:p>
            <a:pPr marL="0" marR="0" lvl="0" indent="0" algn="just" defTabSz="457200" rtl="0" eaLnBrk="1" fontAlgn="auto" latinLnBrk="0" hangingPunct="1">
              <a:lnSpc>
                <a:spcPct val="170000"/>
              </a:lnSpc>
              <a:spcBef>
                <a:spcPts val="0"/>
              </a:spcBef>
              <a:spcAft>
                <a:spcPts val="0"/>
              </a:spcAft>
              <a:buClr>
                <a:prstClr val="black"/>
              </a:buClr>
              <a:buSzPct val="80000"/>
              <a:buFontTx/>
              <a:buNone/>
              <a:tabLst/>
              <a:defRPr/>
            </a:pPr>
            <a:endParaRPr kumimoji="0" lang="en-US" sz="20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p:txBody>
      </p:sp>
      <p:pic>
        <p:nvPicPr>
          <p:cNvPr id="6" name="Picture 2" descr="ESA - Algal blooms monitored (S. Africa)">
            <a:extLst>
              <a:ext uri="{FF2B5EF4-FFF2-40B4-BE49-F238E27FC236}">
                <a16:creationId xmlns:a16="http://schemas.microsoft.com/office/drawing/2014/main" id="{39474791-205A-4E96-8536-815654ABAAA5}"/>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6095999" y="1638884"/>
            <a:ext cx="5272906" cy="3858497"/>
          </a:xfrm>
          <a:prstGeom prst="rect">
            <a:avLst/>
          </a:prstGeom>
          <a:noFill/>
          <a:ln w="2540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81133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GlobalHAB">
            <a:extLst>
              <a:ext uri="{FF2B5EF4-FFF2-40B4-BE49-F238E27FC236}">
                <a16:creationId xmlns:a16="http://schemas.microsoft.com/office/drawing/2014/main" id="{AFCBDAE0-CDDC-4F54-57B1-B08061FD071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981136" y="3197595"/>
            <a:ext cx="4378880" cy="2218503"/>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7D4EF94B-1902-687B-6F88-64B3CC749C41}"/>
              </a:ext>
            </a:extLst>
          </p:cNvPr>
          <p:cNvSpPr>
            <a:spLocks noGrp="1"/>
          </p:cNvSpPr>
          <p:nvPr>
            <p:ph type="title"/>
          </p:nvPr>
        </p:nvSpPr>
        <p:spPr>
          <a:xfrm>
            <a:off x="831984" y="1584717"/>
            <a:ext cx="10760748" cy="1325563"/>
          </a:xfrm>
        </p:spPr>
        <p:txBody>
          <a:bodyPr>
            <a:normAutofit/>
          </a:bodyPr>
          <a:lstStyle/>
          <a:p>
            <a:r>
              <a:rPr lang="en-US" sz="2600" b="1" dirty="0">
                <a:solidFill>
                  <a:srgbClr val="34497F"/>
                </a:solidFill>
              </a:rPr>
              <a:t>HARMFUL ALGAL BLOOM (HAB) TRAINING COURSE</a:t>
            </a:r>
          </a:p>
        </p:txBody>
      </p:sp>
      <p:sp>
        <p:nvSpPr>
          <p:cNvPr id="6" name="Content Placeholder 2">
            <a:extLst>
              <a:ext uri="{FF2B5EF4-FFF2-40B4-BE49-F238E27FC236}">
                <a16:creationId xmlns:a16="http://schemas.microsoft.com/office/drawing/2014/main" id="{0D051485-C1D1-F5AD-2659-08EC29CFB8DA}"/>
              </a:ext>
            </a:extLst>
          </p:cNvPr>
          <p:cNvSpPr>
            <a:spLocks noGrp="1"/>
          </p:cNvSpPr>
          <p:nvPr>
            <p:ph idx="1"/>
          </p:nvPr>
        </p:nvSpPr>
        <p:spPr>
          <a:xfrm>
            <a:off x="831984" y="2910280"/>
            <a:ext cx="5816789" cy="2397293"/>
          </a:xfrm>
        </p:spPr>
        <p:txBody>
          <a:bodyPr>
            <a:noAutofit/>
          </a:bodyPr>
          <a:lstStyle/>
          <a:p>
            <a:pPr>
              <a:lnSpc>
                <a:spcPts val="2120"/>
              </a:lnSpc>
              <a:spcBef>
                <a:spcPts val="0"/>
              </a:spcBef>
              <a:spcAft>
                <a:spcPts val="600"/>
              </a:spcAft>
            </a:pPr>
            <a:r>
              <a:rPr lang="en-US" sz="1600" dirty="0"/>
              <a:t>Recognizing the worldwide need for skills, the Intergovernmental Oceanographic Commission (IOC) of the United Nations Educational, Scientific and Cultural Organization (UNESCO) launched the </a:t>
            </a:r>
            <a:r>
              <a:rPr lang="en-US" sz="1600" b="1" dirty="0"/>
              <a:t>’IOC Qualification in Identification and Enumeration of Harmful Microalgae’</a:t>
            </a:r>
            <a:r>
              <a:rPr lang="en-US" sz="1600" dirty="0"/>
              <a:t> in 1993.</a:t>
            </a:r>
          </a:p>
          <a:p>
            <a:pPr>
              <a:lnSpc>
                <a:spcPts val="2120"/>
              </a:lnSpc>
              <a:spcBef>
                <a:spcPts val="0"/>
              </a:spcBef>
              <a:spcAft>
                <a:spcPts val="600"/>
              </a:spcAft>
            </a:pPr>
            <a:r>
              <a:rPr lang="en-US" sz="1600" dirty="0"/>
              <a:t>This course is presented annually by the IOC Science and Communication Centre on Harmful Algae at the University of Copenhagen, Denmark. </a:t>
            </a:r>
          </a:p>
        </p:txBody>
      </p:sp>
    </p:spTree>
    <p:extLst>
      <p:ext uri="{BB962C8B-B14F-4D97-AF65-F5344CB8AC3E}">
        <p14:creationId xmlns:p14="http://schemas.microsoft.com/office/powerpoint/2010/main" val="9888672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Bivalve Shellfish Farmers Association of South Africa (BSASA) | Aquaculture  Association of Southern Africa">
            <a:extLst>
              <a:ext uri="{FF2B5EF4-FFF2-40B4-BE49-F238E27FC236}">
                <a16:creationId xmlns:a16="http://schemas.microsoft.com/office/drawing/2014/main" id="{8681FEA5-621E-3477-0CA4-8DBD627718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1090" y="3496041"/>
            <a:ext cx="1786911" cy="72072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balone Farmers Association of South Africa (AFASA) | Aquaculture  Association of Southern Africa">
            <a:extLst>
              <a:ext uri="{FF2B5EF4-FFF2-40B4-BE49-F238E27FC236}">
                <a16:creationId xmlns:a16="http://schemas.microsoft.com/office/drawing/2014/main" id="{2AB0B8BD-ED65-5A8C-DC6A-C4D6C5A9CA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2143" y="4503163"/>
            <a:ext cx="1324174" cy="92889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Marine Farmers Association of Namibia | Aquaculture Association of Southern  Africa">
            <a:extLst>
              <a:ext uri="{FF2B5EF4-FFF2-40B4-BE49-F238E27FC236}">
                <a16:creationId xmlns:a16="http://schemas.microsoft.com/office/drawing/2014/main" id="{739A0D7C-9A69-BF0E-6A72-01929D4F03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74783" y="4608317"/>
            <a:ext cx="1590351" cy="7266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Home | Department of Environmental Affairs">
            <a:extLst>
              <a:ext uri="{FF2B5EF4-FFF2-40B4-BE49-F238E27FC236}">
                <a16:creationId xmlns:a16="http://schemas.microsoft.com/office/drawing/2014/main" id="{DE3E53F8-F01E-459C-657E-39F02B9E09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73212" y="2383765"/>
            <a:ext cx="2022668" cy="72072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Ministry of Fisheries and Marine Resources - Home | Facebook">
            <a:extLst>
              <a:ext uri="{FF2B5EF4-FFF2-40B4-BE49-F238E27FC236}">
                <a16:creationId xmlns:a16="http://schemas.microsoft.com/office/drawing/2014/main" id="{E22763C0-56C3-CB90-0A5E-5D99512AEA8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03225" y="2174882"/>
            <a:ext cx="1095039" cy="109503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2" descr="About National Regulator for Compulsory Specifications (NRCS) (South Africa)">
            <a:extLst>
              <a:ext uri="{FF2B5EF4-FFF2-40B4-BE49-F238E27FC236}">
                <a16:creationId xmlns:a16="http://schemas.microsoft.com/office/drawing/2014/main" id="{12FE0318-AB87-B66B-F78B-963E0EC19F5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9000" b="32917"/>
          <a:stretch/>
        </p:blipFill>
        <p:spPr bwMode="auto">
          <a:xfrm>
            <a:off x="9596478" y="3587096"/>
            <a:ext cx="1786911" cy="501825"/>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a:extLst>
              <a:ext uri="{FF2B5EF4-FFF2-40B4-BE49-F238E27FC236}">
                <a16:creationId xmlns:a16="http://schemas.microsoft.com/office/drawing/2014/main" id="{96CD3F35-2909-2332-E47C-6177E1F5E5EB}"/>
              </a:ext>
            </a:extLst>
          </p:cNvPr>
          <p:cNvSpPr>
            <a:spLocks noGrp="1"/>
          </p:cNvSpPr>
          <p:nvPr>
            <p:ph type="title"/>
          </p:nvPr>
        </p:nvSpPr>
        <p:spPr>
          <a:xfrm>
            <a:off x="819104" y="1720983"/>
            <a:ext cx="5276896" cy="1325563"/>
          </a:xfrm>
        </p:spPr>
        <p:txBody>
          <a:bodyPr>
            <a:normAutofit/>
          </a:bodyPr>
          <a:lstStyle/>
          <a:p>
            <a:r>
              <a:rPr lang="en-US" sz="3700" b="1" dirty="0">
                <a:solidFill>
                  <a:srgbClr val="34497F"/>
                </a:solidFill>
              </a:rPr>
              <a:t>THE TRAINING NEED</a:t>
            </a:r>
          </a:p>
        </p:txBody>
      </p:sp>
      <p:sp>
        <p:nvSpPr>
          <p:cNvPr id="11" name="Content Placeholder 2">
            <a:extLst>
              <a:ext uri="{FF2B5EF4-FFF2-40B4-BE49-F238E27FC236}">
                <a16:creationId xmlns:a16="http://schemas.microsoft.com/office/drawing/2014/main" id="{E5895D0D-65CC-3630-216A-6E159B445716}"/>
              </a:ext>
            </a:extLst>
          </p:cNvPr>
          <p:cNvSpPr>
            <a:spLocks noGrp="1"/>
          </p:cNvSpPr>
          <p:nvPr>
            <p:ph idx="1"/>
          </p:nvPr>
        </p:nvSpPr>
        <p:spPr>
          <a:xfrm>
            <a:off x="875683" y="2928915"/>
            <a:ext cx="5777089" cy="2575693"/>
          </a:xfrm>
        </p:spPr>
        <p:txBody>
          <a:bodyPr>
            <a:noAutofit/>
          </a:bodyPr>
          <a:lstStyle/>
          <a:p>
            <a:pPr>
              <a:lnSpc>
                <a:spcPct val="100000"/>
              </a:lnSpc>
              <a:spcBef>
                <a:spcPts val="0"/>
              </a:spcBef>
              <a:spcAft>
                <a:spcPts val="600"/>
              </a:spcAft>
            </a:pPr>
            <a:r>
              <a:rPr lang="en-US" sz="1600" dirty="0"/>
              <a:t>Abalone Farmer’s Association of South Africa (AFASA)</a:t>
            </a:r>
          </a:p>
          <a:p>
            <a:pPr>
              <a:lnSpc>
                <a:spcPct val="100000"/>
              </a:lnSpc>
              <a:spcBef>
                <a:spcPts val="0"/>
              </a:spcBef>
              <a:spcAft>
                <a:spcPts val="600"/>
              </a:spcAft>
            </a:pPr>
            <a:r>
              <a:rPr lang="en-US" sz="1600" dirty="0"/>
              <a:t>Bivalve Shellfish Farmer’s Association of South Africa (BSASA)</a:t>
            </a:r>
          </a:p>
          <a:p>
            <a:pPr>
              <a:lnSpc>
                <a:spcPct val="100000"/>
              </a:lnSpc>
              <a:spcBef>
                <a:spcPts val="0"/>
              </a:spcBef>
              <a:spcAft>
                <a:spcPts val="600"/>
              </a:spcAft>
            </a:pPr>
            <a:r>
              <a:rPr lang="en-US" sz="1600" dirty="0"/>
              <a:t>Namibian Mariculture Association</a:t>
            </a:r>
          </a:p>
          <a:p>
            <a:pPr>
              <a:lnSpc>
                <a:spcPct val="100000"/>
              </a:lnSpc>
              <a:spcBef>
                <a:spcPts val="0"/>
              </a:spcBef>
              <a:spcAft>
                <a:spcPts val="600"/>
              </a:spcAft>
            </a:pPr>
            <a:r>
              <a:rPr lang="en-US" sz="1600" dirty="0"/>
              <a:t>South African Food Safety Forum</a:t>
            </a:r>
          </a:p>
          <a:p>
            <a:pPr>
              <a:lnSpc>
                <a:spcPct val="100000"/>
              </a:lnSpc>
              <a:spcBef>
                <a:spcPts val="0"/>
              </a:spcBef>
              <a:spcAft>
                <a:spcPts val="600"/>
              </a:spcAft>
            </a:pPr>
            <a:r>
              <a:rPr lang="en-US" sz="1600" dirty="0"/>
              <a:t>South African Department of Forestry, Fisheries and Environment</a:t>
            </a:r>
          </a:p>
          <a:p>
            <a:pPr>
              <a:lnSpc>
                <a:spcPct val="100000"/>
              </a:lnSpc>
              <a:spcBef>
                <a:spcPts val="0"/>
              </a:spcBef>
              <a:spcAft>
                <a:spcPts val="600"/>
              </a:spcAft>
            </a:pPr>
            <a:r>
              <a:rPr lang="en-US" sz="1600" dirty="0"/>
              <a:t>South African National Regulator of Compulsory Standards</a:t>
            </a:r>
          </a:p>
          <a:p>
            <a:pPr>
              <a:lnSpc>
                <a:spcPct val="100000"/>
              </a:lnSpc>
              <a:spcBef>
                <a:spcPts val="0"/>
              </a:spcBef>
              <a:spcAft>
                <a:spcPts val="600"/>
              </a:spcAft>
            </a:pPr>
            <a:r>
              <a:rPr lang="en-US" sz="1600" dirty="0"/>
              <a:t>Namibian Ministry of Fisheries and Marine Resources</a:t>
            </a:r>
          </a:p>
        </p:txBody>
      </p:sp>
    </p:spTree>
    <p:extLst>
      <p:ext uri="{BB962C8B-B14F-4D97-AF65-F5344CB8AC3E}">
        <p14:creationId xmlns:p14="http://schemas.microsoft.com/office/powerpoint/2010/main" val="28109608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t&amp;#39;s not just about the money, say STEM students of color | News |  Vanderbilt University">
            <a:extLst>
              <a:ext uri="{FF2B5EF4-FFF2-40B4-BE49-F238E27FC236}">
                <a16:creationId xmlns:a16="http://schemas.microsoft.com/office/drawing/2014/main" id="{745C5CFD-DBF2-7BF5-B64B-41DC159A01D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885" r="1" b="18599"/>
          <a:stretch/>
        </p:blipFill>
        <p:spPr bwMode="auto">
          <a:xfrm>
            <a:off x="5442910" y="2615853"/>
            <a:ext cx="5944418" cy="2917044"/>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05FD364A-261A-42DF-5C78-AD029BCF2796}"/>
              </a:ext>
            </a:extLst>
          </p:cNvPr>
          <p:cNvSpPr>
            <a:spLocks noGrp="1"/>
          </p:cNvSpPr>
          <p:nvPr>
            <p:ph type="title"/>
          </p:nvPr>
        </p:nvSpPr>
        <p:spPr>
          <a:xfrm>
            <a:off x="804672" y="1775471"/>
            <a:ext cx="5266155" cy="1325563"/>
          </a:xfrm>
        </p:spPr>
        <p:txBody>
          <a:bodyPr>
            <a:normAutofit/>
          </a:bodyPr>
          <a:lstStyle/>
          <a:p>
            <a:r>
              <a:rPr lang="en-US" sz="2600" b="1" dirty="0">
                <a:solidFill>
                  <a:srgbClr val="34497F"/>
                </a:solidFill>
              </a:rPr>
              <a:t>SECTOR BENEFITS</a:t>
            </a:r>
          </a:p>
        </p:txBody>
      </p:sp>
      <p:sp>
        <p:nvSpPr>
          <p:cNvPr id="7" name="Content Placeholder 2">
            <a:extLst>
              <a:ext uri="{FF2B5EF4-FFF2-40B4-BE49-F238E27FC236}">
                <a16:creationId xmlns:a16="http://schemas.microsoft.com/office/drawing/2014/main" id="{5F5552C1-6F5D-5CBC-EA86-3850EABF4D6E}"/>
              </a:ext>
            </a:extLst>
          </p:cNvPr>
          <p:cNvSpPr>
            <a:spLocks noGrp="1"/>
          </p:cNvSpPr>
          <p:nvPr>
            <p:ph idx="1"/>
          </p:nvPr>
        </p:nvSpPr>
        <p:spPr>
          <a:xfrm>
            <a:off x="804672" y="3117906"/>
            <a:ext cx="4433755" cy="2414991"/>
          </a:xfrm>
        </p:spPr>
        <p:txBody>
          <a:bodyPr>
            <a:noAutofit/>
          </a:bodyPr>
          <a:lstStyle/>
          <a:p>
            <a:pPr>
              <a:lnSpc>
                <a:spcPct val="100000"/>
              </a:lnSpc>
              <a:spcBef>
                <a:spcPts val="0"/>
              </a:spcBef>
              <a:spcAft>
                <a:spcPts val="600"/>
              </a:spcAft>
            </a:pPr>
            <a:r>
              <a:rPr lang="en-US" sz="1600" dirty="0"/>
              <a:t>Internationally recognized personnel in HAB monitoring programme.</a:t>
            </a:r>
          </a:p>
          <a:p>
            <a:pPr>
              <a:lnSpc>
                <a:spcPct val="100000"/>
              </a:lnSpc>
              <a:spcBef>
                <a:spcPts val="0"/>
              </a:spcBef>
              <a:spcAft>
                <a:spcPts val="600"/>
              </a:spcAft>
            </a:pPr>
            <a:r>
              <a:rPr lang="en-US" sz="1600" dirty="0"/>
              <a:t>Credibility of monitoring programme.</a:t>
            </a:r>
          </a:p>
          <a:p>
            <a:pPr>
              <a:lnSpc>
                <a:spcPct val="100000"/>
              </a:lnSpc>
              <a:spcBef>
                <a:spcPts val="0"/>
              </a:spcBef>
              <a:spcAft>
                <a:spcPts val="600"/>
              </a:spcAft>
            </a:pPr>
            <a:r>
              <a:rPr lang="en-US" sz="1600" dirty="0"/>
              <a:t>Meeting of international food safety standards</a:t>
            </a:r>
          </a:p>
          <a:p>
            <a:pPr>
              <a:lnSpc>
                <a:spcPct val="100000"/>
              </a:lnSpc>
              <a:spcBef>
                <a:spcPts val="0"/>
              </a:spcBef>
              <a:spcAft>
                <a:spcPts val="600"/>
              </a:spcAft>
            </a:pPr>
            <a:r>
              <a:rPr lang="en-US" sz="1600" dirty="0"/>
              <a:t>Safer products.</a:t>
            </a:r>
          </a:p>
          <a:p>
            <a:pPr>
              <a:lnSpc>
                <a:spcPct val="100000"/>
              </a:lnSpc>
              <a:spcBef>
                <a:spcPts val="0"/>
              </a:spcBef>
              <a:spcAft>
                <a:spcPts val="600"/>
              </a:spcAft>
            </a:pPr>
            <a:r>
              <a:rPr lang="en-US" sz="1600" dirty="0"/>
              <a:t>Commercial advantages around product sourcing.</a:t>
            </a:r>
          </a:p>
        </p:txBody>
      </p:sp>
    </p:spTree>
    <p:extLst>
      <p:ext uri="{BB962C8B-B14F-4D97-AF65-F5344CB8AC3E}">
        <p14:creationId xmlns:p14="http://schemas.microsoft.com/office/powerpoint/2010/main" val="2583455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5630BD1-4837-4C3A-9C1C-664FE728DF07}"/>
              </a:ext>
            </a:extLst>
          </p:cNvPr>
          <p:cNvSpPr txBox="1"/>
          <p:nvPr/>
        </p:nvSpPr>
        <p:spPr>
          <a:xfrm>
            <a:off x="707118" y="2132561"/>
            <a:ext cx="10494283" cy="3093347"/>
          </a:xfrm>
          <a:prstGeom prst="rect">
            <a:avLst/>
          </a:prstGeom>
          <a:noFill/>
        </p:spPr>
        <p:txBody>
          <a:bodyPr wrap="square">
            <a:spAutoFit/>
          </a:bodyPr>
          <a:lstStyle/>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r>
              <a:rPr kumimoji="0" lang="en-US" sz="2600" b="1" strike="noStrike" kern="1200" cap="none" spc="0" normalizeH="0" baseline="0" noProof="0" dirty="0">
                <a:ln>
                  <a:noFill/>
                </a:ln>
                <a:solidFill>
                  <a:srgbClr val="34497F"/>
                </a:solidFill>
                <a:effectLst/>
                <a:uLnTx/>
                <a:uFillTx/>
                <a:latin typeface="Arial" panose="020B0604020202020204" pitchFamily="34" charset="0"/>
                <a:ea typeface="+mn-ea"/>
                <a:cs typeface="+mn-cs"/>
              </a:rPr>
              <a:t>WHO IS TFSA</a:t>
            </a:r>
          </a:p>
          <a:p>
            <a:pPr marL="0" marR="0" lvl="0" indent="0" algn="just" defTabSz="457200" rtl="0" eaLnBrk="1" fontAlgn="auto" latinLnBrk="0" hangingPunct="1">
              <a:lnSpc>
                <a:spcPct val="170000"/>
              </a:lnSpc>
              <a:spcBef>
                <a:spcPts val="0"/>
              </a:spcBef>
              <a:spcAft>
                <a:spcPts val="0"/>
              </a:spcAft>
              <a:buClr>
                <a:prstClr val="black"/>
              </a:buClr>
              <a:buSzPct val="80000"/>
              <a:buFontTx/>
              <a:buNone/>
              <a:tabLst/>
              <a:defRPr/>
            </a:pPr>
            <a:endParaRPr kumimoji="0" lang="en-US" sz="8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a:p>
            <a:pPr marL="336550" marR="0" lvl="0" indent="-336550" algn="just" defTabSz="457200" rtl="0" eaLnBrk="1" fontAlgn="auto" latinLnBrk="0" hangingPunct="1">
              <a:lnSpc>
                <a:spcPct val="170000"/>
              </a:lnSpc>
              <a:spcBef>
                <a:spcPts val="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Trade Forward Southern Africa (TFSA) is a programme under the Foreign, Commonwealth &amp; Development Office (FCDO) of the UK Government, promoting trade in the SACU+M region.</a:t>
            </a:r>
          </a:p>
          <a:p>
            <a:pPr marL="336550" marR="0" lvl="0" indent="-336550" algn="just" defTabSz="457200" rtl="0" eaLnBrk="1" fontAlgn="auto" latinLnBrk="0" hangingPunct="1">
              <a:lnSpc>
                <a:spcPct val="170000"/>
              </a:lnSpc>
              <a:spcBef>
                <a:spcPts val="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Before government restructuring it sat with the Department for International Development (DFID).</a:t>
            </a:r>
          </a:p>
          <a:p>
            <a:pPr marL="336550" marR="0" lvl="0" indent="-336550" algn="just" defTabSz="457200" rtl="0" eaLnBrk="1" fontAlgn="auto" latinLnBrk="0" hangingPunct="1">
              <a:lnSpc>
                <a:spcPct val="170000"/>
              </a:lnSpc>
              <a:spcBef>
                <a:spcPts val="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Development Alternatives Incorporated (DAI) is the lead contractor for TFSA, covering the core implementation team and all sub-activities. </a:t>
            </a:r>
          </a:p>
          <a:p>
            <a:pPr marL="336550" marR="0" lvl="0" indent="-336550" algn="just" defTabSz="457200" rtl="0" eaLnBrk="1" fontAlgn="auto" latinLnBrk="0" hangingPunct="1">
              <a:lnSpc>
                <a:spcPct val="170000"/>
              </a:lnSpc>
              <a:spcBef>
                <a:spcPts val="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Imani Development is an implementing partner of DAI for the suite of aquaculture activities and other matters.</a:t>
            </a:r>
            <a:endParaRPr lang="en-US" sz="1600" dirty="0">
              <a:latin typeface="Arial" panose="020B0604020202020204" pitchFamily="34" charset="0"/>
            </a:endParaRPr>
          </a:p>
        </p:txBody>
      </p:sp>
    </p:spTree>
    <p:extLst>
      <p:ext uri="{BB962C8B-B14F-4D97-AF65-F5344CB8AC3E}">
        <p14:creationId xmlns:p14="http://schemas.microsoft.com/office/powerpoint/2010/main" val="31507319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470C6FC-7230-4DAD-AE0E-FAA97C742B8D}"/>
              </a:ext>
            </a:extLst>
          </p:cNvPr>
          <p:cNvSpPr txBox="1"/>
          <p:nvPr/>
        </p:nvSpPr>
        <p:spPr>
          <a:xfrm>
            <a:off x="852407" y="2209514"/>
            <a:ext cx="11339593" cy="2796439"/>
          </a:xfrm>
          <a:prstGeom prst="rect">
            <a:avLst/>
          </a:prstGeom>
        </p:spPr>
        <p:txBody>
          <a:bodyPr vert="horz" lIns="91440" tIns="45720" rIns="91440" bIns="45720" rtlCol="0">
            <a:noAutofit/>
          </a:bodyPr>
          <a:lstStyle/>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r>
              <a:rPr kumimoji="0" lang="en-US" sz="2600" b="1" u="none" strike="noStrike" kern="1200" cap="none" spc="0" normalizeH="0" baseline="0" noProof="0" dirty="0">
                <a:ln>
                  <a:noFill/>
                </a:ln>
                <a:solidFill>
                  <a:srgbClr val="34497F"/>
                </a:solidFill>
                <a:effectLst/>
                <a:uLnTx/>
                <a:uFillTx/>
                <a:latin typeface="Arial" panose="020B0604020202020204" pitchFamily="34" charset="0"/>
                <a:cs typeface="Arial" panose="020B0604020202020204" pitchFamily="34" charset="0"/>
              </a:rPr>
              <a:t>DISSEMINATION AND CONCLUSION</a:t>
            </a:r>
          </a:p>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endParaRPr kumimoji="0" lang="en-US" sz="2600" b="1" u="none" strike="noStrike" kern="1200" cap="none" spc="0" normalizeH="0" baseline="0" noProof="0" dirty="0">
              <a:ln>
                <a:noFill/>
              </a:ln>
              <a:solidFill>
                <a:srgbClr val="34497F"/>
              </a:solidFill>
              <a:effectLst/>
              <a:uLnTx/>
              <a:uFillTx/>
              <a:latin typeface="Arial" panose="020B0604020202020204" pitchFamily="34" charset="0"/>
              <a:cs typeface="Arial" panose="020B0604020202020204" pitchFamily="34" charset="0"/>
            </a:endParaRPr>
          </a:p>
          <a:p>
            <a:pPr marL="336550" marR="0" lvl="0" indent="-336550" algn="just" defTabSz="457200" rtl="0" eaLnBrk="1" fontAlgn="auto" latinLnBrk="0" hangingPunct="1">
              <a:lnSpc>
                <a:spcPct val="170000"/>
              </a:lnSpc>
              <a:spcBef>
                <a:spcPts val="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Sector Workshop</a:t>
            </a:r>
          </a:p>
          <a:p>
            <a:pPr marL="336550" marR="0" lvl="0" indent="-336550" algn="just" defTabSz="457200" rtl="0" eaLnBrk="1" fontAlgn="auto" latinLnBrk="0" hangingPunct="1">
              <a:lnSpc>
                <a:spcPct val="170000"/>
              </a:lnSpc>
              <a:spcBef>
                <a:spcPts val="0"/>
              </a:spcBef>
              <a:spcAft>
                <a:spcPts val="0"/>
              </a:spcAft>
              <a:buClr>
                <a:prstClr val="black"/>
              </a:buClr>
              <a:buSzPct val="80000"/>
              <a:buFont typeface="Arial" panose="020B0604020202020204" pitchFamily="34" charset="0"/>
              <a:buChar char="•"/>
              <a:tabLst/>
              <a:defRPr/>
            </a:pPr>
            <a:r>
              <a:rPr lang="en-US" sz="1600" dirty="0">
                <a:solidFill>
                  <a:prstClr val="black">
                    <a:lumMod val="75000"/>
                    <a:lumOff val="25000"/>
                  </a:prstClr>
                </a:solidFill>
                <a:latin typeface="Arial" panose="020B0604020202020204" pitchFamily="34" charset="0"/>
              </a:rPr>
              <a:t>Session though Aquaculture Africa Magazine</a:t>
            </a:r>
          </a:p>
          <a:p>
            <a:pPr marL="336550" marR="0" lvl="0" indent="-336550" algn="just" defTabSz="457200" rtl="0" eaLnBrk="1" fontAlgn="auto" latinLnBrk="0" hangingPunct="1">
              <a:lnSpc>
                <a:spcPct val="170000"/>
              </a:lnSpc>
              <a:spcBef>
                <a:spcPts val="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Presenting a Paper at AFRAQ2021</a:t>
            </a:r>
          </a:p>
          <a:p>
            <a:pPr marL="336550" marR="0" lvl="0" indent="-336550" algn="just" defTabSz="457200" rtl="0" eaLnBrk="1" fontAlgn="auto" latinLnBrk="0" hangingPunct="1">
              <a:lnSpc>
                <a:spcPct val="170000"/>
              </a:lnSpc>
              <a:spcBef>
                <a:spcPts val="0"/>
              </a:spcBef>
              <a:spcAft>
                <a:spcPts val="0"/>
              </a:spcAft>
              <a:buClr>
                <a:prstClr val="black"/>
              </a:buClr>
              <a:buSzPct val="80000"/>
              <a:buFont typeface="Arial" panose="020B0604020202020204" pitchFamily="34" charset="0"/>
              <a:buChar char="•"/>
              <a:tabLst/>
              <a:defRPr/>
            </a:pPr>
            <a:r>
              <a:rPr lang="en-US" sz="1600" dirty="0">
                <a:solidFill>
                  <a:prstClr val="black">
                    <a:lumMod val="75000"/>
                    <a:lumOff val="25000"/>
                  </a:prstClr>
                </a:solidFill>
                <a:latin typeface="Arial" panose="020B0604020202020204" pitchFamily="34" charset="0"/>
              </a:rPr>
              <a:t>Presenting a paper at AASA2021</a:t>
            </a:r>
            <a:r>
              <a:rPr lang="en-ZA" sz="1600" dirty="0">
                <a:effectLst/>
                <a:latin typeface="Arial" panose="020B0604020202020204" pitchFamily="34" charset="0"/>
                <a:ea typeface="Times New Roman" panose="02020603050405020304" pitchFamily="18" charset="0"/>
              </a:rPr>
              <a:t>   </a:t>
            </a:r>
            <a:endParaRPr lang="en-US" sz="1600" dirty="0">
              <a:effectLst/>
              <a:latin typeface="Arial" panose="020B0604020202020204" pitchFamily="34" charset="0"/>
              <a:ea typeface="Calibri" panose="020F0502020204030204" pitchFamily="34" charset="0"/>
            </a:endParaRPr>
          </a:p>
          <a:p>
            <a:pPr marL="336550" marR="0" lvl="0" indent="-336550" algn="just" defTabSz="457200" rtl="0" eaLnBrk="1" fontAlgn="auto" latinLnBrk="0" hangingPunct="1">
              <a:lnSpc>
                <a:spcPct val="170000"/>
              </a:lnSpc>
              <a:spcBef>
                <a:spcPts val="0"/>
              </a:spcBef>
              <a:spcAft>
                <a:spcPts val="0"/>
              </a:spcAft>
              <a:buClr>
                <a:prstClr val="black"/>
              </a:buClr>
              <a:buSzPct val="80000"/>
              <a:buFont typeface="Arial" panose="020B0604020202020204" pitchFamily="34" charset="0"/>
              <a:buChar char="•"/>
              <a:tabLst/>
              <a:defRPr/>
            </a:pPr>
            <a:endParaRPr kumimoji="0" lang="en-US" sz="24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a:p>
            <a:pPr marL="0" marR="0" lvl="0" indent="0" algn="just" defTabSz="457200" rtl="0" eaLnBrk="1" fontAlgn="auto" latinLnBrk="0" hangingPunct="1">
              <a:lnSpc>
                <a:spcPct val="170000"/>
              </a:lnSpc>
              <a:spcBef>
                <a:spcPts val="0"/>
              </a:spcBef>
              <a:spcAft>
                <a:spcPts val="0"/>
              </a:spcAft>
              <a:buClr>
                <a:prstClr val="black"/>
              </a:buClr>
              <a:buSzPct val="80000"/>
              <a:buFontTx/>
              <a:buNone/>
              <a:tabLst/>
              <a:defRPr/>
            </a:pPr>
            <a:endParaRPr kumimoji="0" lang="en-US" sz="20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593245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470C6FC-7230-4DAD-AE0E-FAA97C742B8D}"/>
              </a:ext>
            </a:extLst>
          </p:cNvPr>
          <p:cNvSpPr txBox="1"/>
          <p:nvPr/>
        </p:nvSpPr>
        <p:spPr>
          <a:xfrm>
            <a:off x="866729" y="2079840"/>
            <a:ext cx="5719809" cy="3477998"/>
          </a:xfrm>
          <a:prstGeom prst="rect">
            <a:avLst/>
          </a:prstGeom>
        </p:spPr>
        <p:txBody>
          <a:bodyPr vert="horz" lIns="91440" tIns="45720" rIns="91440" bIns="45720" rtlCol="0">
            <a:noAutofit/>
          </a:bodyPr>
          <a:lstStyle/>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r>
              <a:rPr lang="en-US" sz="2600" b="1" dirty="0">
                <a:solidFill>
                  <a:srgbClr val="34497F"/>
                </a:solidFill>
                <a:latin typeface="Arial" panose="020B0604020202020204" pitchFamily="34" charset="0"/>
              </a:rPr>
              <a:t>SOME SECTOR </a:t>
            </a:r>
          </a:p>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r>
              <a:rPr lang="en-US" sz="2600" b="1" dirty="0">
                <a:solidFill>
                  <a:srgbClr val="34497F"/>
                </a:solidFill>
                <a:latin typeface="Arial" panose="020B0604020202020204" pitchFamily="34" charset="0"/>
              </a:rPr>
              <a:t>BACKGROUND</a:t>
            </a:r>
          </a:p>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South Africa farms:</a:t>
            </a: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lang="en-US" sz="1600" dirty="0">
                <a:solidFill>
                  <a:prstClr val="black">
                    <a:lumMod val="75000"/>
                    <a:lumOff val="25000"/>
                  </a:prstClr>
                </a:solidFill>
                <a:latin typeface="Arial" panose="020B0604020202020204" pitchFamily="34" charset="0"/>
              </a:rPr>
              <a:t>Abalone - 1657 tons in 2019 (FAO)</a:t>
            </a: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Mediterranean Mussels - 3053 tons in 2019 (FAO)</a:t>
            </a: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lang="en-US" sz="1600" dirty="0">
                <a:solidFill>
                  <a:prstClr val="black">
                    <a:lumMod val="75000"/>
                    <a:lumOff val="25000"/>
                  </a:prstClr>
                </a:solidFill>
                <a:latin typeface="Arial" panose="020B0604020202020204" pitchFamily="34" charset="0"/>
              </a:rPr>
              <a:t>Pacific Oysters – 383 tons in 2019 (FAO)</a:t>
            </a:r>
          </a:p>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r>
              <a:rPr lang="en-US" sz="1600" dirty="0">
                <a:solidFill>
                  <a:prstClr val="black">
                    <a:lumMod val="75000"/>
                    <a:lumOff val="25000"/>
                  </a:prstClr>
                </a:solidFill>
                <a:latin typeface="Arial" panose="020B0604020202020204" pitchFamily="34" charset="0"/>
              </a:rPr>
              <a:t>Namibia</a:t>
            </a: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lang="en-US" sz="1600" dirty="0">
                <a:solidFill>
                  <a:prstClr val="black">
                    <a:lumMod val="75000"/>
                    <a:lumOff val="25000"/>
                  </a:prstClr>
                </a:solidFill>
                <a:latin typeface="Arial" panose="020B0604020202020204" pitchFamily="34" charset="0"/>
              </a:rPr>
              <a:t>Pacific Oysters - 351 tons in 2019 (FAO)</a:t>
            </a:r>
          </a:p>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endParaRPr kumimoji="0" lang="en-US" sz="24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a:p>
            <a:pPr marL="0" marR="0" lvl="0" indent="0" algn="just" defTabSz="457200" rtl="0" eaLnBrk="1" fontAlgn="auto" latinLnBrk="0" hangingPunct="1">
              <a:lnSpc>
                <a:spcPct val="170000"/>
              </a:lnSpc>
              <a:spcBef>
                <a:spcPts val="0"/>
              </a:spcBef>
              <a:spcAft>
                <a:spcPts val="0"/>
              </a:spcAft>
              <a:buClr>
                <a:prstClr val="black"/>
              </a:buClr>
              <a:buSzPct val="80000"/>
              <a:buFontTx/>
              <a:buNone/>
              <a:tabLst/>
              <a:defRPr/>
            </a:pPr>
            <a:endParaRPr kumimoji="0" lang="en-US" sz="20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p:txBody>
      </p:sp>
      <p:pic>
        <p:nvPicPr>
          <p:cNvPr id="1026" name="Picture 2" descr="Farming – Viking Aquaculture">
            <a:extLst>
              <a:ext uri="{FF2B5EF4-FFF2-40B4-BE49-F238E27FC236}">
                <a16:creationId xmlns:a16="http://schemas.microsoft.com/office/drawing/2014/main" id="{E14209A5-7D98-4ACA-8603-18E5435309A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6234"/>
          <a:stretch/>
        </p:blipFill>
        <p:spPr bwMode="auto">
          <a:xfrm>
            <a:off x="6038848" y="2099257"/>
            <a:ext cx="3020044" cy="322082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GRI-VIE SELLS STAKE IN SA ABALONE FARMING COMPANY – EXEO Capital">
            <a:extLst>
              <a:ext uri="{FF2B5EF4-FFF2-40B4-BE49-F238E27FC236}">
                <a16:creationId xmlns:a16="http://schemas.microsoft.com/office/drawing/2014/main" id="{5B46B3C4-62AC-46FA-9EEC-93895F473C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63133" y="2099257"/>
            <a:ext cx="2121325" cy="159099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Operation Phakisa OCT 2014 - OCT 2016">
            <a:extLst>
              <a:ext uri="{FF2B5EF4-FFF2-40B4-BE49-F238E27FC236}">
                <a16:creationId xmlns:a16="http://schemas.microsoft.com/office/drawing/2014/main" id="{99812B70-59EB-49E1-A02F-F2AEB856A8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3945" y="3818839"/>
            <a:ext cx="2180513" cy="14642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57837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470C6FC-7230-4DAD-AE0E-FAA97C742B8D}"/>
              </a:ext>
            </a:extLst>
          </p:cNvPr>
          <p:cNvSpPr txBox="1"/>
          <p:nvPr/>
        </p:nvSpPr>
        <p:spPr>
          <a:xfrm>
            <a:off x="729100" y="2094227"/>
            <a:ext cx="10733799" cy="2669545"/>
          </a:xfrm>
          <a:prstGeom prst="rect">
            <a:avLst/>
          </a:prstGeom>
        </p:spPr>
        <p:txBody>
          <a:bodyPr vert="horz" lIns="91440" tIns="45720" rIns="91440" bIns="45720" rtlCol="0">
            <a:noAutofit/>
          </a:bodyPr>
          <a:lstStyle/>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r>
              <a:rPr lang="en-US" sz="2600" b="1" dirty="0">
                <a:solidFill>
                  <a:srgbClr val="34497F"/>
                </a:solidFill>
                <a:latin typeface="Arial" panose="020B0604020202020204" pitchFamily="34" charset="0"/>
              </a:rPr>
              <a:t>SECTOR (MARKET) CHALLENGES</a:t>
            </a:r>
          </a:p>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endParaRPr lang="en-US" sz="2600" b="1" dirty="0">
              <a:solidFill>
                <a:srgbClr val="34497F"/>
              </a:solidFill>
              <a:latin typeface="Arial" panose="020B0604020202020204" pitchFamily="34" charset="0"/>
            </a:endParaRP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lang="en-US" sz="1600" dirty="0">
                <a:solidFill>
                  <a:prstClr val="black">
                    <a:lumMod val="75000"/>
                    <a:lumOff val="25000"/>
                  </a:prstClr>
                </a:solidFill>
                <a:latin typeface="Arial" panose="020B0604020202020204" pitchFamily="34" charset="0"/>
              </a:rPr>
              <a:t>Abalone is slow growing and are affected by marine conditions</a:t>
            </a: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lang="en-US" sz="1600" dirty="0">
                <a:solidFill>
                  <a:prstClr val="black">
                    <a:lumMod val="75000"/>
                    <a:lumOff val="25000"/>
                  </a:prstClr>
                </a:solidFill>
                <a:latin typeface="Arial" panose="020B0604020202020204" pitchFamily="34" charset="0"/>
              </a:rPr>
              <a:t>Market for abalone in the Far-East is becoming competitive</a:t>
            </a: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lang="en-US" sz="1600" dirty="0">
                <a:solidFill>
                  <a:prstClr val="black">
                    <a:lumMod val="75000"/>
                    <a:lumOff val="25000"/>
                  </a:prstClr>
                </a:solidFill>
                <a:latin typeface="Arial" panose="020B0604020202020204" pitchFamily="34" charset="0"/>
              </a:rPr>
              <a:t>Local markets for oysters and mussels are becoming saturated</a:t>
            </a: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lang="en-US" sz="1600" dirty="0">
                <a:solidFill>
                  <a:prstClr val="black">
                    <a:lumMod val="75000"/>
                    <a:lumOff val="25000"/>
                  </a:prstClr>
                </a:solidFill>
                <a:latin typeface="Arial" panose="020B0604020202020204" pitchFamily="34" charset="0"/>
              </a:rPr>
              <a:t>Alternative market avenues are required</a:t>
            </a:r>
          </a:p>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endParaRPr kumimoji="0" lang="en-US" sz="24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a:p>
            <a:pPr marL="0" marR="0" lvl="0" indent="0" algn="just" defTabSz="457200" rtl="0" eaLnBrk="1" fontAlgn="auto" latinLnBrk="0" hangingPunct="1">
              <a:lnSpc>
                <a:spcPct val="170000"/>
              </a:lnSpc>
              <a:spcBef>
                <a:spcPts val="0"/>
              </a:spcBef>
              <a:spcAft>
                <a:spcPts val="0"/>
              </a:spcAft>
              <a:buClr>
                <a:prstClr val="black"/>
              </a:buClr>
              <a:buSzPct val="80000"/>
              <a:buFontTx/>
              <a:buNone/>
              <a:tabLst/>
              <a:defRPr/>
            </a:pPr>
            <a:endParaRPr kumimoji="0" lang="en-US" sz="20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6162510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470C6FC-7230-4DAD-AE0E-FAA97C742B8D}"/>
              </a:ext>
            </a:extLst>
          </p:cNvPr>
          <p:cNvSpPr txBox="1"/>
          <p:nvPr/>
        </p:nvSpPr>
        <p:spPr>
          <a:xfrm>
            <a:off x="786250" y="1993489"/>
            <a:ext cx="10619499" cy="3292886"/>
          </a:xfrm>
          <a:prstGeom prst="rect">
            <a:avLst/>
          </a:prstGeom>
        </p:spPr>
        <p:txBody>
          <a:bodyPr vert="horz" lIns="91440" tIns="45720" rIns="91440" bIns="45720" rtlCol="0">
            <a:noAutofit/>
          </a:bodyPr>
          <a:lstStyle/>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r>
              <a:rPr kumimoji="0" lang="en-US" sz="2600" b="1" u="none" strike="noStrike" kern="1200" cap="none" spc="0" normalizeH="0" baseline="0" noProof="0" dirty="0">
                <a:ln>
                  <a:noFill/>
                </a:ln>
                <a:solidFill>
                  <a:srgbClr val="34497F"/>
                </a:solidFill>
                <a:effectLst/>
                <a:uLnTx/>
                <a:uFillTx/>
                <a:latin typeface="Arial" panose="020B0604020202020204" pitchFamily="34" charset="0"/>
                <a:ea typeface="+mn-ea"/>
                <a:cs typeface="+mn-cs"/>
              </a:rPr>
              <a:t>PROJECT PHASE 1 (2020)</a:t>
            </a:r>
          </a:p>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endParaRPr kumimoji="0" lang="en-US" sz="2600" b="1" u="none" strike="noStrike" kern="1200" cap="none" spc="0" normalizeH="0" baseline="0" noProof="0" dirty="0">
              <a:ln>
                <a:noFill/>
              </a:ln>
              <a:solidFill>
                <a:srgbClr val="34497F"/>
              </a:solidFill>
              <a:effectLst/>
              <a:uLnTx/>
              <a:uFillTx/>
              <a:latin typeface="Arial" panose="020B0604020202020204" pitchFamily="34" charset="0"/>
              <a:ea typeface="+mn-ea"/>
              <a:cs typeface="+mn-cs"/>
            </a:endParaRPr>
          </a:p>
          <a:p>
            <a:pPr marL="336550" marR="0" lvl="0" indent="-336550" algn="just" defTabSz="457200" rtl="0" eaLnBrk="1" fontAlgn="auto" latinLnBrk="0" hangingPunct="1">
              <a:lnSpc>
                <a:spcPct val="170000"/>
              </a:lnSpc>
              <a:spcBef>
                <a:spcPts val="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Consider primary barriers to shellfish export form SA and Namibia to UK/EU</a:t>
            </a:r>
          </a:p>
          <a:p>
            <a:pPr marL="793750" lvl="1" indent="-336550" algn="just" defTabSz="457200">
              <a:lnSpc>
                <a:spcPct val="170000"/>
              </a:lnSpc>
              <a:buClr>
                <a:prstClr val="black"/>
              </a:buClr>
              <a:buSzPct val="80000"/>
              <a:buFont typeface="Arial" panose="020B0604020202020204" pitchFamily="34" charset="0"/>
              <a:buChar cha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Uncertainty around laboratory capacity</a:t>
            </a:r>
          </a:p>
          <a:p>
            <a:pPr marL="793750" lvl="1" indent="-336550" algn="just" defTabSz="457200">
              <a:lnSpc>
                <a:spcPct val="170000"/>
              </a:lnSpc>
              <a:buClr>
                <a:prstClr val="black"/>
              </a:buClr>
              <a:buSzPct val="80000"/>
              <a:buFont typeface="Arial" panose="020B0604020202020204" pitchFamily="34" charset="0"/>
              <a:buChar cha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Farmers would gain from a better understanding of the export requirements.</a:t>
            </a:r>
          </a:p>
          <a:p>
            <a:pPr marL="793750" lvl="1" indent="-336550" algn="just" defTabSz="457200">
              <a:lnSpc>
                <a:spcPct val="170000"/>
              </a:lnSpc>
              <a:buClr>
                <a:prstClr val="black"/>
              </a:buClr>
              <a:buSzPct val="80000"/>
              <a:buFont typeface="Arial" panose="020B0604020202020204" pitchFamily="34" charset="0"/>
              <a:buChar char="•"/>
            </a:pPr>
            <a:r>
              <a:rPr lang="en-US" sz="1600" dirty="0">
                <a:solidFill>
                  <a:prstClr val="black">
                    <a:lumMod val="75000"/>
                    <a:lumOff val="25000"/>
                  </a:prstClr>
                </a:solidFill>
                <a:latin typeface="Arial" panose="020B0604020202020204" pitchFamily="34" charset="0"/>
              </a:rPr>
              <a:t>Gaps were identified in the required regulators controls by Competent Authorities</a:t>
            </a:r>
            <a:endPar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a:p>
            <a:pPr marL="793750" lvl="1" indent="-336550" algn="just" defTabSz="457200">
              <a:lnSpc>
                <a:spcPct val="170000"/>
              </a:lnSpc>
              <a:buClr>
                <a:prstClr val="black"/>
              </a:buClr>
              <a:buSzPct val="80000"/>
              <a:buFont typeface="Arial" panose="020B0604020202020204" pitchFamily="34" charset="0"/>
              <a:buChar char="•"/>
            </a:pPr>
            <a:endParaRPr kumimoji="0" lang="en-US" sz="24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a:p>
            <a:pPr marL="0" marR="0" lvl="0" indent="0" algn="just" defTabSz="457200" rtl="0" eaLnBrk="1" fontAlgn="auto" latinLnBrk="0" hangingPunct="1">
              <a:lnSpc>
                <a:spcPct val="170000"/>
              </a:lnSpc>
              <a:spcBef>
                <a:spcPts val="0"/>
              </a:spcBef>
              <a:spcAft>
                <a:spcPts val="0"/>
              </a:spcAft>
              <a:buClr>
                <a:prstClr val="black"/>
              </a:buClr>
              <a:buSzPct val="80000"/>
              <a:buFontTx/>
              <a:buNone/>
              <a:tabLst/>
              <a:defRPr/>
            </a:pPr>
            <a:endParaRPr kumimoji="0" lang="en-US" sz="20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77094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470C6FC-7230-4DAD-AE0E-FAA97C742B8D}"/>
              </a:ext>
            </a:extLst>
          </p:cNvPr>
          <p:cNvSpPr txBox="1"/>
          <p:nvPr/>
        </p:nvSpPr>
        <p:spPr>
          <a:xfrm>
            <a:off x="865804" y="2579275"/>
            <a:ext cx="10460392" cy="2864262"/>
          </a:xfrm>
          <a:prstGeom prst="rect">
            <a:avLst/>
          </a:prstGeom>
        </p:spPr>
        <p:txBody>
          <a:bodyPr vert="horz" lIns="91440" tIns="45720" rIns="91440" bIns="45720" rtlCol="0">
            <a:noAutofit/>
          </a:bodyPr>
          <a:lstStyle/>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r>
              <a:rPr kumimoji="0" lang="en-US" sz="2600" b="1" u="none" strike="noStrike" kern="1200" cap="none" spc="0" normalizeH="0" baseline="0" noProof="0" dirty="0">
                <a:ln>
                  <a:noFill/>
                </a:ln>
                <a:solidFill>
                  <a:srgbClr val="34497F"/>
                </a:solidFill>
                <a:effectLst/>
                <a:uLnTx/>
                <a:uFillTx/>
                <a:latin typeface="Arial" panose="020B0604020202020204" pitchFamily="34" charset="0"/>
                <a:ea typeface="+mn-ea"/>
                <a:cs typeface="+mn-cs"/>
              </a:rPr>
              <a:t>PROJECT PHASE 2 – IMPLEMENTATION (2021)</a:t>
            </a:r>
          </a:p>
          <a:p>
            <a:pPr marL="0" marR="0" lvl="0" indent="0" algn="just" defTabSz="457200" rtl="0" eaLnBrk="1" fontAlgn="auto" latinLnBrk="0" hangingPunct="1">
              <a:lnSpc>
                <a:spcPct val="90000"/>
              </a:lnSpc>
              <a:spcBef>
                <a:spcPts val="1200"/>
              </a:spcBef>
              <a:spcAft>
                <a:spcPts val="0"/>
              </a:spcAft>
              <a:buClr>
                <a:prstClr val="black"/>
              </a:buClr>
              <a:buSzPct val="80000"/>
              <a:buFontTx/>
              <a:buNone/>
              <a:tabLst/>
              <a:defRPr/>
            </a:pPr>
            <a:endParaRPr lang="en-US" sz="2600" b="1" dirty="0">
              <a:solidFill>
                <a:srgbClr val="34497F"/>
              </a:solidFill>
              <a:latin typeface="Arial" panose="020B0604020202020204" pitchFamily="34" charset="0"/>
            </a:endParaRP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Developing a database of laboratories to document capabilities and capacities, with identification of any gaps.</a:t>
            </a: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Developing a compliance pack (guideline) for farmers – understanding the EU requirements </a:t>
            </a:r>
          </a:p>
          <a:p>
            <a:pPr marL="342900" marR="0" lvl="0" indent="-342900" algn="just" defTabSz="457200" rtl="0" eaLnBrk="1" fontAlgn="auto" latinLnBrk="0" hangingPunct="1">
              <a:lnSpc>
                <a:spcPct val="90000"/>
              </a:lnSpc>
              <a:spcBef>
                <a:spcPts val="1200"/>
              </a:spcBef>
              <a:spcAft>
                <a:spcPts val="0"/>
              </a:spcAft>
              <a:buClr>
                <a:prstClr val="black"/>
              </a:buClr>
              <a:buSzPct val="80000"/>
              <a:buFont typeface="Arial" panose="020B0604020202020204" pitchFamily="34" charset="0"/>
              <a:buChar char="•"/>
              <a:tabLst/>
              <a:defRPr/>
            </a:pPr>
            <a:r>
              <a:rPr kumimoji="0" lang="en-US" sz="16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rPr>
              <a:t>Development of a “compliance roadmap”</a:t>
            </a:r>
          </a:p>
          <a:p>
            <a:pPr marL="0" marR="0" lvl="0" indent="0" algn="just" defTabSz="457200" rtl="0" eaLnBrk="1" fontAlgn="auto" latinLnBrk="0" hangingPunct="1">
              <a:lnSpc>
                <a:spcPct val="170000"/>
              </a:lnSpc>
              <a:spcBef>
                <a:spcPts val="0"/>
              </a:spcBef>
              <a:spcAft>
                <a:spcPts val="0"/>
              </a:spcAft>
              <a:buClr>
                <a:prstClr val="black"/>
              </a:buClr>
              <a:buSzPct val="80000"/>
              <a:buFontTx/>
              <a:buNone/>
              <a:tabLst/>
              <a:defRPr/>
            </a:pPr>
            <a:endParaRPr kumimoji="0" lang="en-US" sz="2000" u="none" strike="noStrike" kern="1200" cap="none" spc="0" normalizeH="0" baseline="0" noProof="0" dirty="0">
              <a:ln>
                <a:noFill/>
              </a:ln>
              <a:solidFill>
                <a:prstClr val="black">
                  <a:lumMod val="75000"/>
                  <a:lumOff val="25000"/>
                </a:prstClr>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842047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90E59-4CFA-47EB-B22C-230813F02D85}"/>
              </a:ext>
            </a:extLst>
          </p:cNvPr>
          <p:cNvSpPr>
            <a:spLocks noGrp="1"/>
          </p:cNvSpPr>
          <p:nvPr>
            <p:ph type="title"/>
          </p:nvPr>
        </p:nvSpPr>
        <p:spPr>
          <a:xfrm>
            <a:off x="1703512" y="260648"/>
            <a:ext cx="9578280" cy="565944"/>
          </a:xfrm>
        </p:spPr>
        <p:txBody>
          <a:bodyPr>
            <a:normAutofit/>
          </a:bodyPr>
          <a:lstStyle/>
          <a:p>
            <a:pPr algn="ctr"/>
            <a:r>
              <a:rPr lang="en-US" sz="2600" b="1" dirty="0">
                <a:solidFill>
                  <a:srgbClr val="34497F"/>
                </a:solidFill>
                <a:latin typeface="Arial" panose="020B0604020202020204" pitchFamily="34" charset="0"/>
                <a:cs typeface="Arial" panose="020B0604020202020204" pitchFamily="34" charset="0"/>
              </a:rPr>
              <a:t>EU SANITARY REQUIREMENTS: APPLICABLE MEASURES</a:t>
            </a:r>
            <a:endParaRPr lang="en-GB" sz="2600" b="1" dirty="0">
              <a:solidFill>
                <a:srgbClr val="34497F"/>
              </a:solidFill>
              <a:latin typeface="Arial" panose="020B0604020202020204" pitchFamily="34" charset="0"/>
              <a:cs typeface="Arial" panose="020B0604020202020204" pitchFamily="34" charset="0"/>
            </a:endParaRPr>
          </a:p>
        </p:txBody>
      </p:sp>
      <p:graphicFrame>
        <p:nvGraphicFramePr>
          <p:cNvPr id="3" name="Diagram 2">
            <a:extLst>
              <a:ext uri="{FF2B5EF4-FFF2-40B4-BE49-F238E27FC236}">
                <a16:creationId xmlns:a16="http://schemas.microsoft.com/office/drawing/2014/main" id="{0751CC72-41B5-468B-A5A9-CCF15C59AE7A}"/>
              </a:ext>
            </a:extLst>
          </p:cNvPr>
          <p:cNvGraphicFramePr/>
          <p:nvPr>
            <p:extLst>
              <p:ext uri="{D42A27DB-BD31-4B8C-83A1-F6EECF244321}">
                <p14:modId xmlns:p14="http://schemas.microsoft.com/office/powerpoint/2010/main" val="1860511268"/>
              </p:ext>
            </p:extLst>
          </p:nvPr>
        </p:nvGraphicFramePr>
        <p:xfrm>
          <a:off x="0" y="1124744"/>
          <a:ext cx="12192000" cy="5733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descr="A picture containing text&#10;&#10;Description automatically generated">
            <a:extLst>
              <a:ext uri="{FF2B5EF4-FFF2-40B4-BE49-F238E27FC236}">
                <a16:creationId xmlns:a16="http://schemas.microsoft.com/office/drawing/2014/main" id="{4C735AE6-9375-40D9-85AB-4202AF74A8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0803" y="53587"/>
            <a:ext cx="794829" cy="1071157"/>
          </a:xfrm>
          <a:prstGeom prst="rect">
            <a:avLst/>
          </a:prstGeom>
        </p:spPr>
      </p:pic>
    </p:spTree>
    <p:extLst>
      <p:ext uri="{BB962C8B-B14F-4D97-AF65-F5344CB8AC3E}">
        <p14:creationId xmlns:p14="http://schemas.microsoft.com/office/powerpoint/2010/main" val="2035859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C2848E6C-ACC4-4280-80E1-6AD03E280DC7}"/>
              </a:ext>
            </a:extLst>
          </p:cNvPr>
          <p:cNvGraphicFramePr/>
          <p:nvPr>
            <p:extLst>
              <p:ext uri="{D42A27DB-BD31-4B8C-83A1-F6EECF244321}">
                <p14:modId xmlns:p14="http://schemas.microsoft.com/office/powerpoint/2010/main" val="2869876792"/>
              </p:ext>
            </p:extLst>
          </p:nvPr>
        </p:nvGraphicFramePr>
        <p:xfrm>
          <a:off x="398481" y="1825624"/>
          <a:ext cx="5634672" cy="38973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FE72C313-225F-404D-B616-76C5D084EE3C}"/>
              </a:ext>
            </a:extLst>
          </p:cNvPr>
          <p:cNvSpPr>
            <a:spLocks noGrp="1"/>
          </p:cNvSpPr>
          <p:nvPr>
            <p:ph type="title"/>
          </p:nvPr>
        </p:nvSpPr>
        <p:spPr>
          <a:xfrm>
            <a:off x="6342403" y="1480753"/>
            <a:ext cx="4887223" cy="1207309"/>
          </a:xfrm>
        </p:spPr>
        <p:txBody>
          <a:bodyPr>
            <a:normAutofit/>
          </a:bodyPr>
          <a:lstStyle/>
          <a:p>
            <a:r>
              <a:rPr lang="en-GB" sz="2600" b="1" dirty="0">
                <a:solidFill>
                  <a:srgbClr val="34497F"/>
                </a:solidFill>
              </a:rPr>
              <a:t>REQUIREMENTS FOR CERTIFICATION</a:t>
            </a:r>
          </a:p>
        </p:txBody>
      </p:sp>
      <p:sp>
        <p:nvSpPr>
          <p:cNvPr id="5" name="Content Placeholder 4">
            <a:extLst>
              <a:ext uri="{FF2B5EF4-FFF2-40B4-BE49-F238E27FC236}">
                <a16:creationId xmlns:a16="http://schemas.microsoft.com/office/drawing/2014/main" id="{6568E23F-C6EF-4028-9A80-FDDD8BEC1F0E}"/>
              </a:ext>
            </a:extLst>
          </p:cNvPr>
          <p:cNvSpPr>
            <a:spLocks noGrp="1"/>
          </p:cNvSpPr>
          <p:nvPr>
            <p:ph sz="half" idx="2"/>
          </p:nvPr>
        </p:nvSpPr>
        <p:spPr>
          <a:xfrm>
            <a:off x="6158848" y="2868115"/>
            <a:ext cx="5181600" cy="2854863"/>
          </a:xfrm>
        </p:spPr>
        <p:txBody>
          <a:bodyPr>
            <a:normAutofit/>
          </a:bodyPr>
          <a:lstStyle/>
          <a:p>
            <a:r>
              <a:rPr lang="en-GB" sz="1600" dirty="0"/>
              <a:t>Food safety and animal health requirements (all issues) expressed in a single certificate (since 2020) </a:t>
            </a:r>
          </a:p>
          <a:p>
            <a:r>
              <a:rPr lang="en-GB" sz="1600" dirty="0"/>
              <a:t>Each system defined separately in EU legislation</a:t>
            </a:r>
          </a:p>
          <a:p>
            <a:r>
              <a:rPr lang="en-GB" sz="1600" dirty="0"/>
              <a:t>Difficulty for third countries is that each system may fall under a different Competent Authority</a:t>
            </a:r>
          </a:p>
          <a:p>
            <a:r>
              <a:rPr lang="en-GB" sz="1600" dirty="0"/>
              <a:t>Competent Authority must be exclusively responsible for official controls within each system  (limited/conditional delegation)</a:t>
            </a:r>
          </a:p>
          <a:p>
            <a:endParaRPr lang="en-GB" sz="1600" dirty="0"/>
          </a:p>
        </p:txBody>
      </p:sp>
      <p:pic>
        <p:nvPicPr>
          <p:cNvPr id="8" name="Picture 7" descr="Logo&#10;&#10;Description automatically generated">
            <a:extLst>
              <a:ext uri="{FF2B5EF4-FFF2-40B4-BE49-F238E27FC236}">
                <a16:creationId xmlns:a16="http://schemas.microsoft.com/office/drawing/2014/main" id="{90F8B006-65A9-1E7C-8D43-7A23DA5863B1}"/>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37984" y="6172200"/>
            <a:ext cx="2197100" cy="266700"/>
          </a:xfrm>
          <a:prstGeom prst="rect">
            <a:avLst/>
          </a:prstGeom>
        </p:spPr>
      </p:pic>
      <p:pic>
        <p:nvPicPr>
          <p:cNvPr id="9" name="Picture 8" descr="Logo&#10;&#10;Description automatically generated with medium confidence">
            <a:extLst>
              <a:ext uri="{FF2B5EF4-FFF2-40B4-BE49-F238E27FC236}">
                <a16:creationId xmlns:a16="http://schemas.microsoft.com/office/drawing/2014/main" id="{D3A052F9-2325-4A1D-2E3A-EB3BFD9F2E80}"/>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0488471" y="6172200"/>
            <a:ext cx="741155" cy="266700"/>
          </a:xfrm>
          <a:prstGeom prst="rect">
            <a:avLst/>
          </a:prstGeom>
        </p:spPr>
      </p:pic>
      <p:sp>
        <p:nvSpPr>
          <p:cNvPr id="10" name="TextBox 9">
            <a:extLst>
              <a:ext uri="{FF2B5EF4-FFF2-40B4-BE49-F238E27FC236}">
                <a16:creationId xmlns:a16="http://schemas.microsoft.com/office/drawing/2014/main" id="{39089A28-0055-49D0-3EC6-F52BBD17D973}"/>
              </a:ext>
            </a:extLst>
          </p:cNvPr>
          <p:cNvSpPr txBox="1"/>
          <p:nvPr/>
        </p:nvSpPr>
        <p:spPr>
          <a:xfrm>
            <a:off x="743932" y="5884961"/>
            <a:ext cx="1448015"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000" kern="1200" dirty="0">
                <a:solidFill>
                  <a:schemeClr val="tx1"/>
                </a:solidFill>
                <a:effectLst/>
                <a:latin typeface="Arial" panose="020B0604020202020204" pitchFamily="34" charset="0"/>
                <a:ea typeface="+mn-ea"/>
                <a:cs typeface="Arial" panose="020B0604020202020204" pitchFamily="34" charset="0"/>
              </a:rPr>
              <a:t>Funded by</a:t>
            </a:r>
          </a:p>
        </p:txBody>
      </p:sp>
      <p:sp>
        <p:nvSpPr>
          <p:cNvPr id="11" name="TextBox 10">
            <a:extLst>
              <a:ext uri="{FF2B5EF4-FFF2-40B4-BE49-F238E27FC236}">
                <a16:creationId xmlns:a16="http://schemas.microsoft.com/office/drawing/2014/main" id="{E6390411-A3AC-5CD3-6810-A17F5D31DAB9}"/>
              </a:ext>
            </a:extLst>
          </p:cNvPr>
          <p:cNvSpPr txBox="1"/>
          <p:nvPr/>
        </p:nvSpPr>
        <p:spPr>
          <a:xfrm>
            <a:off x="10354784" y="5889822"/>
            <a:ext cx="1448015"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000" kern="1200" dirty="0">
                <a:solidFill>
                  <a:schemeClr val="tx1"/>
                </a:solidFill>
                <a:effectLst/>
                <a:latin typeface="Arial" panose="020B0604020202020204" pitchFamily="34" charset="0"/>
                <a:ea typeface="+mn-ea"/>
                <a:cs typeface="Arial" panose="020B0604020202020204" pitchFamily="34" charset="0"/>
              </a:rPr>
              <a:t>Implemented by</a:t>
            </a:r>
          </a:p>
        </p:txBody>
      </p:sp>
      <p:pic>
        <p:nvPicPr>
          <p:cNvPr id="12" name="Picture 11" descr="Imani Development Malawi">
            <a:extLst>
              <a:ext uri="{FF2B5EF4-FFF2-40B4-BE49-F238E27FC236}">
                <a16:creationId xmlns:a16="http://schemas.microsoft.com/office/drawing/2014/main" id="{708BE907-5022-81D8-FE9A-CD3F30D548B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436018" y="5568545"/>
            <a:ext cx="1708494" cy="120730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31B1BE82-E191-1471-E06F-ABDB80CCBC05}"/>
              </a:ext>
            </a:extLst>
          </p:cNvPr>
          <p:cNvPicPr>
            <a:picLocks noChangeAspect="1"/>
          </p:cNvPicPr>
          <p:nvPr/>
        </p:nvPicPr>
        <p:blipFill>
          <a:blip r:embed="rId10"/>
          <a:stretch>
            <a:fillRect/>
          </a:stretch>
        </p:blipFill>
        <p:spPr>
          <a:xfrm>
            <a:off x="838200" y="532581"/>
            <a:ext cx="1951057" cy="760152"/>
          </a:xfrm>
          <a:prstGeom prst="rect">
            <a:avLst/>
          </a:prstGeom>
        </p:spPr>
      </p:pic>
    </p:spTree>
    <p:extLst>
      <p:ext uri="{BB962C8B-B14F-4D97-AF65-F5344CB8AC3E}">
        <p14:creationId xmlns:p14="http://schemas.microsoft.com/office/powerpoint/2010/main" val="702564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A154B-784F-4475-BFC8-2099DBD1F8C9}"/>
              </a:ext>
            </a:extLst>
          </p:cNvPr>
          <p:cNvSpPr>
            <a:spLocks noGrp="1"/>
          </p:cNvSpPr>
          <p:nvPr>
            <p:ph type="title"/>
          </p:nvPr>
        </p:nvSpPr>
        <p:spPr>
          <a:xfrm>
            <a:off x="821635" y="145774"/>
            <a:ext cx="10257182" cy="689113"/>
          </a:xfrm>
        </p:spPr>
        <p:txBody>
          <a:bodyPr>
            <a:noAutofit/>
          </a:bodyPr>
          <a:lstStyle/>
          <a:p>
            <a:pPr algn="ctr"/>
            <a:r>
              <a:rPr lang="pt-PT" sz="2600" b="1" dirty="0" err="1">
                <a:solidFill>
                  <a:srgbClr val="34497F"/>
                </a:solidFill>
              </a:rPr>
              <a:t>Compliance</a:t>
            </a:r>
            <a:r>
              <a:rPr lang="pt-PT" sz="2600" b="1" dirty="0">
                <a:solidFill>
                  <a:srgbClr val="34497F"/>
                </a:solidFill>
              </a:rPr>
              <a:t> </a:t>
            </a:r>
            <a:r>
              <a:rPr lang="pt-PT" sz="2600" b="1" dirty="0" err="1">
                <a:solidFill>
                  <a:srgbClr val="34497F"/>
                </a:solidFill>
              </a:rPr>
              <a:t>matrix</a:t>
            </a:r>
            <a:r>
              <a:rPr lang="pt-PT" sz="2600" b="1" dirty="0">
                <a:solidFill>
                  <a:srgbClr val="34497F"/>
                </a:solidFill>
              </a:rPr>
              <a:t> (for </a:t>
            </a:r>
            <a:r>
              <a:rPr lang="pt-PT" sz="2600" b="1" dirty="0" err="1">
                <a:solidFill>
                  <a:srgbClr val="34497F"/>
                </a:solidFill>
              </a:rPr>
              <a:t>human</a:t>
            </a:r>
            <a:r>
              <a:rPr lang="pt-PT" sz="2600" b="1" dirty="0">
                <a:solidFill>
                  <a:srgbClr val="34497F"/>
                </a:solidFill>
              </a:rPr>
              <a:t> </a:t>
            </a:r>
            <a:r>
              <a:rPr lang="pt-PT" sz="2600" b="1" dirty="0" err="1">
                <a:solidFill>
                  <a:srgbClr val="34497F"/>
                </a:solidFill>
              </a:rPr>
              <a:t>consumption</a:t>
            </a:r>
            <a:r>
              <a:rPr lang="pt-PT" sz="2600" b="1" dirty="0">
                <a:solidFill>
                  <a:srgbClr val="34497F"/>
                </a:solidFill>
              </a:rPr>
              <a:t>) </a:t>
            </a:r>
            <a:endParaRPr lang="en-GB" sz="2600" b="1" dirty="0">
              <a:solidFill>
                <a:srgbClr val="34497F"/>
              </a:solidFill>
            </a:endParaRPr>
          </a:p>
        </p:txBody>
      </p:sp>
      <p:graphicFrame>
        <p:nvGraphicFramePr>
          <p:cNvPr id="4" name="Table 4">
            <a:extLst>
              <a:ext uri="{FF2B5EF4-FFF2-40B4-BE49-F238E27FC236}">
                <a16:creationId xmlns:a16="http://schemas.microsoft.com/office/drawing/2014/main" id="{5BEABE72-2D3A-45EF-A28B-309477F922B0}"/>
              </a:ext>
            </a:extLst>
          </p:cNvPr>
          <p:cNvGraphicFramePr>
            <a:graphicFrameLocks noGrp="1"/>
          </p:cNvGraphicFramePr>
          <p:nvPr>
            <p:extLst>
              <p:ext uri="{D42A27DB-BD31-4B8C-83A1-F6EECF244321}">
                <p14:modId xmlns:p14="http://schemas.microsoft.com/office/powerpoint/2010/main" val="3496655237"/>
              </p:ext>
            </p:extLst>
          </p:nvPr>
        </p:nvGraphicFramePr>
        <p:xfrm>
          <a:off x="380999" y="779058"/>
          <a:ext cx="11430001" cy="5706140"/>
        </p:xfrm>
        <a:graphic>
          <a:graphicData uri="http://schemas.openxmlformats.org/drawingml/2006/table">
            <a:tbl>
              <a:tblPr firstRow="1" bandRow="1">
                <a:tableStyleId>{5C22544A-7EE6-4342-B048-85BDC9FD1C3A}</a:tableStyleId>
              </a:tblPr>
              <a:tblGrid>
                <a:gridCol w="1227013">
                  <a:extLst>
                    <a:ext uri="{9D8B030D-6E8A-4147-A177-3AD203B41FA5}">
                      <a16:colId xmlns:a16="http://schemas.microsoft.com/office/drawing/2014/main" val="2580694253"/>
                    </a:ext>
                  </a:extLst>
                </a:gridCol>
                <a:gridCol w="1611437">
                  <a:extLst>
                    <a:ext uri="{9D8B030D-6E8A-4147-A177-3AD203B41FA5}">
                      <a16:colId xmlns:a16="http://schemas.microsoft.com/office/drawing/2014/main" val="1853957803"/>
                    </a:ext>
                  </a:extLst>
                </a:gridCol>
                <a:gridCol w="1809750">
                  <a:extLst>
                    <a:ext uri="{9D8B030D-6E8A-4147-A177-3AD203B41FA5}">
                      <a16:colId xmlns:a16="http://schemas.microsoft.com/office/drawing/2014/main" val="2614440358"/>
                    </a:ext>
                  </a:extLst>
                </a:gridCol>
                <a:gridCol w="1943100">
                  <a:extLst>
                    <a:ext uri="{9D8B030D-6E8A-4147-A177-3AD203B41FA5}">
                      <a16:colId xmlns:a16="http://schemas.microsoft.com/office/drawing/2014/main" val="2781861377"/>
                    </a:ext>
                  </a:extLst>
                </a:gridCol>
                <a:gridCol w="1619250">
                  <a:extLst>
                    <a:ext uri="{9D8B030D-6E8A-4147-A177-3AD203B41FA5}">
                      <a16:colId xmlns:a16="http://schemas.microsoft.com/office/drawing/2014/main" val="735461440"/>
                    </a:ext>
                  </a:extLst>
                </a:gridCol>
                <a:gridCol w="1428750">
                  <a:extLst>
                    <a:ext uri="{9D8B030D-6E8A-4147-A177-3AD203B41FA5}">
                      <a16:colId xmlns:a16="http://schemas.microsoft.com/office/drawing/2014/main" val="3298023802"/>
                    </a:ext>
                  </a:extLst>
                </a:gridCol>
                <a:gridCol w="1790701">
                  <a:extLst>
                    <a:ext uri="{9D8B030D-6E8A-4147-A177-3AD203B41FA5}">
                      <a16:colId xmlns:a16="http://schemas.microsoft.com/office/drawing/2014/main" val="1669201361"/>
                    </a:ext>
                  </a:extLst>
                </a:gridCol>
              </a:tblGrid>
              <a:tr h="356677">
                <a:tc rowSpan="2" gridSpan="3">
                  <a:txBody>
                    <a:bodyPr/>
                    <a:lstStyle/>
                    <a:p>
                      <a:pPr algn="ctr"/>
                      <a:r>
                        <a:rPr lang="en-GB" sz="1800" b="0" i="0" dirty="0">
                          <a:latin typeface="Arial" panose="020B0604020202020204" pitchFamily="34" charset="0"/>
                        </a:rPr>
                        <a:t>Nature of product</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34497F"/>
                    </a:solidFill>
                  </a:tcPr>
                </a:tc>
                <a:tc rowSpan="2" hMerge="1">
                  <a:txBody>
                    <a:bodyPr/>
                    <a:lstStyle/>
                    <a:p>
                      <a:pPr algn="ctr"/>
                      <a:endParaRPr lang="en-GB" sz="1800" dirty="0"/>
                    </a:p>
                  </a:txBody>
                  <a:tcPr anchor="ctr">
                    <a:lnT w="12700" cap="flat" cmpd="sng" algn="ctr">
                      <a:solidFill>
                        <a:schemeClr val="tx1"/>
                      </a:solidFill>
                      <a:prstDash val="solid"/>
                      <a:round/>
                      <a:headEnd type="none" w="med" len="med"/>
                      <a:tailEnd type="none" w="med" len="med"/>
                    </a:lnT>
                    <a:solidFill>
                      <a:schemeClr val="accent5">
                        <a:lumMod val="75000"/>
                      </a:schemeClr>
                    </a:solidFill>
                  </a:tcPr>
                </a:tc>
                <a:tc rowSpan="2" hMerge="1">
                  <a:txBody>
                    <a:bodyPr/>
                    <a:lstStyle/>
                    <a:p>
                      <a:pPr algn="ctr"/>
                      <a:endParaRPr lang="en-GB" sz="1800" dirty="0"/>
                    </a:p>
                  </a:txBody>
                  <a:tcPr anchor="ctr">
                    <a:lnT w="12700" cap="flat" cmpd="sng" algn="ctr">
                      <a:solidFill>
                        <a:schemeClr val="tx1"/>
                      </a:solidFill>
                      <a:prstDash val="solid"/>
                      <a:round/>
                      <a:headEnd type="none" w="med" len="med"/>
                      <a:tailEnd type="none" w="med" len="med"/>
                    </a:lnT>
                    <a:solidFill>
                      <a:schemeClr val="accent5">
                        <a:lumMod val="75000"/>
                      </a:schemeClr>
                    </a:solidFill>
                  </a:tcPr>
                </a:tc>
                <a:tc gridSpan="4">
                  <a:txBody>
                    <a:bodyPr/>
                    <a:lstStyle/>
                    <a:p>
                      <a:pPr algn="ctr"/>
                      <a:r>
                        <a:rPr lang="en-GB" sz="1800" b="0" i="0" dirty="0">
                          <a:solidFill>
                            <a:schemeClr val="bg1">
                              <a:lumMod val="95000"/>
                            </a:schemeClr>
                          </a:solidFill>
                          <a:latin typeface="Arial" panose="020B0604020202020204" pitchFamily="34" charset="0"/>
                        </a:rPr>
                        <a:t>Control system (Certification)</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00B0F0"/>
                    </a:solidFill>
                  </a:tcPr>
                </a:tc>
                <a:tc hMerge="1">
                  <a:txBody>
                    <a:bodyPr/>
                    <a:lstStyle/>
                    <a:p>
                      <a:endParaRPr lang="en-GB"/>
                    </a:p>
                  </a:txBody>
                  <a:tcPr>
                    <a:solidFill>
                      <a:schemeClr val="accent4"/>
                    </a:solidFill>
                  </a:tcPr>
                </a:tc>
                <a:tc hMerge="1">
                  <a:txBody>
                    <a:bodyPr/>
                    <a:lstStyle/>
                    <a:p>
                      <a:endParaRPr lang="en-GB"/>
                    </a:p>
                  </a:txBody>
                  <a:tcPr>
                    <a:solidFill>
                      <a:schemeClr val="accent4"/>
                    </a:solidFill>
                  </a:tcPr>
                </a:tc>
                <a:tc hMerge="1">
                  <a:txBody>
                    <a:bodyPr/>
                    <a:lstStyle/>
                    <a:p>
                      <a:endParaRPr lang="en-GB"/>
                    </a:p>
                  </a:txBody>
                  <a:tcPr>
                    <a:solidFill>
                      <a:schemeClr val="accent4"/>
                    </a:solidFill>
                  </a:tcPr>
                </a:tc>
                <a:extLst>
                  <a:ext uri="{0D108BD9-81ED-4DB2-BD59-A6C34878D82A}">
                    <a16:rowId xmlns:a16="http://schemas.microsoft.com/office/drawing/2014/main" val="4161673577"/>
                  </a:ext>
                </a:extLst>
              </a:tr>
              <a:tr h="1035140">
                <a:tc gridSpan="3" vMerge="1">
                  <a:txBody>
                    <a:bodyPr/>
                    <a:lstStyle/>
                    <a:p>
                      <a:endParaRPr lang="en-GB"/>
                    </a:p>
                  </a:txBody>
                  <a:tcPr/>
                </a:tc>
                <a:tc hMerge="1" vMerge="1">
                  <a:txBody>
                    <a:bodyPr/>
                    <a:lstStyle/>
                    <a:p>
                      <a:r>
                        <a:rPr lang="pt-PT"/>
                        <a:t>PRODUCT</a:t>
                      </a:r>
                      <a:endParaRPr lang="en-GB"/>
                    </a:p>
                  </a:txBody>
                  <a:tcPr>
                    <a:solidFill>
                      <a:schemeClr val="accent5">
                        <a:lumMod val="75000"/>
                      </a:schemeClr>
                    </a:solidFill>
                  </a:tcPr>
                </a:tc>
                <a:tc hMerge="1" vMerge="1">
                  <a:txBody>
                    <a:bodyPr/>
                    <a:lstStyle/>
                    <a:p>
                      <a:endParaRPr lang="en-GB"/>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kern="1200" dirty="0">
                          <a:solidFill>
                            <a:schemeClr val="bg1">
                              <a:lumMod val="95000"/>
                            </a:schemeClr>
                          </a:solidFill>
                          <a:latin typeface="Arial" panose="020B0604020202020204" pitchFamily="34" charset="0"/>
                          <a:ea typeface="+mn-ea"/>
                          <a:cs typeface="+mn-cs"/>
                        </a:rPr>
                        <a:t>Area controls for microbiology &amp; marine biotoxins</a:t>
                      </a:r>
                    </a:p>
                  </a:txBody>
                  <a:tcPr>
                    <a:solidFill>
                      <a:srgbClr val="00B0F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kern="1200" dirty="0">
                          <a:solidFill>
                            <a:schemeClr val="bg1">
                              <a:lumMod val="95000"/>
                            </a:schemeClr>
                          </a:solidFill>
                          <a:latin typeface="Arial" panose="020B0604020202020204" pitchFamily="34" charset="0"/>
                          <a:ea typeface="+mn-ea"/>
                          <a:cs typeface="+mn-cs"/>
                        </a:rPr>
                        <a:t>Aquatic Animal Health</a:t>
                      </a:r>
                    </a:p>
                  </a:txBody>
                  <a:tcPr>
                    <a:solidFill>
                      <a:srgbClr val="00B0F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dirty="0">
                          <a:solidFill>
                            <a:schemeClr val="bg1">
                              <a:lumMod val="95000"/>
                            </a:schemeClr>
                          </a:solidFill>
                          <a:latin typeface="Arial" panose="020B0604020202020204" pitchFamily="34" charset="0"/>
                        </a:rPr>
                        <a:t>Veterinary medicine residues</a:t>
                      </a:r>
                    </a:p>
                  </a:txBody>
                  <a:tcPr>
                    <a:solidFill>
                      <a:srgbClr val="00B0F0"/>
                    </a:solidFill>
                  </a:tcPr>
                </a:tc>
                <a:tc>
                  <a:txBody>
                    <a:bodyPr/>
                    <a:lstStyle/>
                    <a:p>
                      <a:pPr algn="ctr"/>
                      <a:r>
                        <a:rPr lang="en-GB" sz="1800" b="0" i="0" kern="1200" dirty="0">
                          <a:solidFill>
                            <a:schemeClr val="bg1">
                              <a:lumMod val="95000"/>
                            </a:schemeClr>
                          </a:solidFill>
                          <a:latin typeface="Arial" panose="020B0604020202020204" pitchFamily="34" charset="0"/>
                          <a:ea typeface="+mn-ea"/>
                          <a:cs typeface="+mn-cs"/>
                        </a:rPr>
                        <a:t>Food safety &amp; Env. contaminants</a:t>
                      </a:r>
                    </a:p>
                  </a:txBody>
                  <a:tcPr>
                    <a:lnR w="12700" cap="flat" cmpd="sng" algn="ctr">
                      <a:solidFill>
                        <a:schemeClr val="tx1"/>
                      </a:solidFill>
                      <a:prstDash val="solid"/>
                      <a:round/>
                      <a:headEnd type="none" w="med" len="med"/>
                      <a:tailEnd type="none" w="med" len="med"/>
                    </a:lnR>
                    <a:solidFill>
                      <a:srgbClr val="00B0F0"/>
                    </a:solidFill>
                  </a:tcPr>
                </a:tc>
                <a:extLst>
                  <a:ext uri="{0D108BD9-81ED-4DB2-BD59-A6C34878D82A}">
                    <a16:rowId xmlns:a16="http://schemas.microsoft.com/office/drawing/2014/main" val="1745226301"/>
                  </a:ext>
                </a:extLst>
              </a:tr>
              <a:tr h="356677">
                <a:tc rowSpan="2">
                  <a:txBody>
                    <a:bodyPr/>
                    <a:lstStyle/>
                    <a:p>
                      <a:r>
                        <a:rPr lang="en-GB" sz="1800" b="0" i="0" dirty="0">
                          <a:solidFill>
                            <a:schemeClr val="bg1"/>
                          </a:solidFill>
                          <a:latin typeface="Arial" panose="020B0604020202020204" pitchFamily="34" charset="0"/>
                        </a:rPr>
                        <a:t>Feeding</a:t>
                      </a:r>
                      <a:endParaRPr lang="en-GB" b="0" i="0" dirty="0">
                        <a:latin typeface="Arial" panose="020B0604020202020204" pitchFamily="34" charset="0"/>
                      </a:endParaRPr>
                    </a:p>
                  </a:txBody>
                  <a:tcPr anchor="ctr">
                    <a:lnL w="12700" cap="flat" cmpd="sng" algn="ctr">
                      <a:solidFill>
                        <a:schemeClr val="tx1"/>
                      </a:solidFill>
                      <a:prstDash val="solid"/>
                      <a:round/>
                      <a:headEnd type="none" w="med" len="med"/>
                      <a:tailEnd type="none" w="med" len="med"/>
                    </a:lnL>
                    <a:solidFill>
                      <a:srgbClr val="34497F"/>
                    </a:solidFill>
                  </a:tcPr>
                </a:tc>
                <a:tc rowSpan="2">
                  <a:txBody>
                    <a:bodyPr/>
                    <a:lstStyle/>
                    <a:p>
                      <a:r>
                        <a:rPr lang="en-GB" sz="1800" b="0" i="0" dirty="0">
                          <a:solidFill>
                            <a:schemeClr val="bg1"/>
                          </a:solidFill>
                          <a:latin typeface="Arial" panose="020B0604020202020204" pitchFamily="34" charset="0"/>
                        </a:rPr>
                        <a:t>Origin</a:t>
                      </a:r>
                      <a:endParaRPr lang="en-GB" b="0" i="0" dirty="0">
                        <a:latin typeface="Arial" panose="020B0604020202020204" pitchFamily="34" charset="0"/>
                      </a:endParaRPr>
                    </a:p>
                  </a:txBody>
                  <a:tcPr anchor="ctr">
                    <a:solidFill>
                      <a:srgbClr val="34497F"/>
                    </a:solidFill>
                  </a:tcPr>
                </a:tc>
                <a:tc rowSpan="2">
                  <a:txBody>
                    <a:bodyPr/>
                    <a:lstStyle/>
                    <a:p>
                      <a:r>
                        <a:rPr lang="en-GB" sz="1800" b="0" i="0" dirty="0">
                          <a:solidFill>
                            <a:schemeClr val="bg1"/>
                          </a:solidFill>
                          <a:latin typeface="Arial" panose="020B0604020202020204" pitchFamily="34" charset="0"/>
                        </a:rPr>
                        <a:t>State</a:t>
                      </a:r>
                      <a:endParaRPr lang="en-GB" b="0" i="0" dirty="0">
                        <a:latin typeface="Arial" panose="020B0604020202020204" pitchFamily="34" charset="0"/>
                      </a:endParaRPr>
                    </a:p>
                  </a:txBody>
                  <a:tcPr anchor="ctr">
                    <a:solidFill>
                      <a:srgbClr val="34497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kern="1200" dirty="0">
                          <a:solidFill>
                            <a:schemeClr val="bg1">
                              <a:lumMod val="95000"/>
                            </a:schemeClr>
                          </a:solidFill>
                          <a:latin typeface="Arial" panose="020B0604020202020204" pitchFamily="34" charset="0"/>
                          <a:ea typeface="+mn-ea"/>
                          <a:cs typeface="+mn-cs"/>
                        </a:rPr>
                        <a:t>DFFE</a:t>
                      </a:r>
                      <a:endParaRPr lang="en-GB" sz="1600" b="0" i="0" dirty="0">
                        <a:solidFill>
                          <a:schemeClr val="bg1">
                            <a:lumMod val="95000"/>
                          </a:schemeClr>
                        </a:solidFill>
                        <a:latin typeface="Arial" panose="020B0604020202020204" pitchFamily="34" charset="0"/>
                      </a:endParaRPr>
                    </a:p>
                  </a:txBody>
                  <a:tcPr>
                    <a:solidFill>
                      <a:srgbClr val="00B0F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kern="1200" dirty="0">
                          <a:solidFill>
                            <a:schemeClr val="bg1">
                              <a:lumMod val="95000"/>
                            </a:schemeClr>
                          </a:solidFill>
                          <a:latin typeface="Arial" panose="020B0604020202020204" pitchFamily="34" charset="0"/>
                          <a:ea typeface="+mn-ea"/>
                          <a:cs typeface="+mn-cs"/>
                        </a:rPr>
                        <a:t>DALRRD?</a:t>
                      </a:r>
                    </a:p>
                  </a:txBody>
                  <a:tcPr>
                    <a:solidFill>
                      <a:srgbClr val="00B0F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kern="1200" dirty="0">
                          <a:solidFill>
                            <a:schemeClr val="bg1">
                              <a:lumMod val="95000"/>
                            </a:schemeClr>
                          </a:solidFill>
                          <a:latin typeface="Arial" panose="020B0604020202020204" pitchFamily="34" charset="0"/>
                          <a:ea typeface="+mn-ea"/>
                          <a:cs typeface="+mn-cs"/>
                        </a:rPr>
                        <a:t>DALRRD?</a:t>
                      </a:r>
                    </a:p>
                  </a:txBody>
                  <a:tcPr>
                    <a:solidFill>
                      <a:srgbClr val="00B0F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kern="1200" dirty="0">
                          <a:solidFill>
                            <a:schemeClr val="bg1">
                              <a:lumMod val="95000"/>
                            </a:schemeClr>
                          </a:solidFill>
                          <a:latin typeface="Arial" panose="020B0604020202020204" pitchFamily="34" charset="0"/>
                          <a:ea typeface="+mn-ea"/>
                          <a:cs typeface="+mn-cs"/>
                        </a:rPr>
                        <a:t>NRCS</a:t>
                      </a:r>
                    </a:p>
                  </a:txBody>
                  <a:tcPr>
                    <a:lnR w="12700" cap="flat" cmpd="sng" algn="ctr">
                      <a:solidFill>
                        <a:schemeClr val="tx1"/>
                      </a:solidFill>
                      <a:prstDash val="solid"/>
                      <a:round/>
                      <a:headEnd type="none" w="med" len="med"/>
                      <a:tailEnd type="none" w="med" len="med"/>
                    </a:lnR>
                    <a:solidFill>
                      <a:srgbClr val="00B0F0"/>
                    </a:solidFill>
                  </a:tcPr>
                </a:tc>
                <a:extLst>
                  <a:ext uri="{0D108BD9-81ED-4DB2-BD59-A6C34878D82A}">
                    <a16:rowId xmlns:a16="http://schemas.microsoft.com/office/drawing/2014/main" val="4142468980"/>
                  </a:ext>
                </a:extLst>
              </a:tr>
              <a:tr h="522416">
                <a:tc vMerge="1">
                  <a:txBody>
                    <a:bodyPr/>
                    <a:lstStyle/>
                    <a:p>
                      <a:pPr algn="ctr"/>
                      <a:endParaRPr lang="en-GB" sz="1800"/>
                    </a:p>
                  </a:txBody>
                  <a:tcPr anchor="ctr">
                    <a:lnL w="12700" cap="flat" cmpd="sng" algn="ctr">
                      <a:solidFill>
                        <a:schemeClr val="tx1"/>
                      </a:solidFill>
                      <a:prstDash val="solid"/>
                      <a:round/>
                      <a:headEnd type="none" w="med" len="med"/>
                      <a:tailEnd type="none" w="med" len="med"/>
                    </a:lnL>
                    <a:solidFill>
                      <a:schemeClr val="accent5">
                        <a:lumMod val="75000"/>
                      </a:schemeClr>
                    </a:solidFill>
                  </a:tcPr>
                </a:tc>
                <a:tc vMerge="1">
                  <a:txBody>
                    <a:bodyPr/>
                    <a:lstStyle/>
                    <a:p>
                      <a:pPr algn="ctr"/>
                      <a:endParaRPr lang="en-GB" sz="1800"/>
                    </a:p>
                  </a:txBody>
                  <a:tcPr>
                    <a:solidFill>
                      <a:schemeClr val="accent5">
                        <a:lumMod val="75000"/>
                      </a:schemeClr>
                    </a:solidFill>
                  </a:tcPr>
                </a:tc>
                <a:tc vMerge="1">
                  <a:txBody>
                    <a:bodyPr/>
                    <a:lstStyle/>
                    <a:p>
                      <a:pPr algn="ctr"/>
                      <a:endParaRPr lang="en-GB" sz="1800" dirty="0"/>
                    </a:p>
                  </a:txBody>
                  <a:tcPr anchor="ctr">
                    <a:solidFill>
                      <a:schemeClr val="accent5">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kern="1200" dirty="0" err="1">
                          <a:solidFill>
                            <a:schemeClr val="bg1">
                              <a:lumMod val="95000"/>
                            </a:schemeClr>
                          </a:solidFill>
                          <a:latin typeface="Arial" panose="020B0604020202020204" pitchFamily="34" charset="0"/>
                          <a:ea typeface="+mn-ea"/>
                          <a:cs typeface="+mn-cs"/>
                        </a:rPr>
                        <a:t>MoFMR</a:t>
                      </a:r>
                      <a:endParaRPr lang="en-GB" sz="1800" b="0" i="0" kern="1200" dirty="0">
                        <a:solidFill>
                          <a:schemeClr val="bg1">
                            <a:lumMod val="95000"/>
                          </a:schemeClr>
                        </a:solidFill>
                        <a:latin typeface="Arial" panose="020B0604020202020204" pitchFamily="34" charset="0"/>
                        <a:ea typeface="+mn-ea"/>
                        <a:cs typeface="+mn-cs"/>
                      </a:endParaRPr>
                    </a:p>
                  </a:txBody>
                  <a:tcPr>
                    <a:solidFill>
                      <a:srgbClr val="00B0F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kern="1200" dirty="0">
                          <a:solidFill>
                            <a:schemeClr val="bg1">
                              <a:lumMod val="95000"/>
                            </a:schemeClr>
                          </a:solidFill>
                          <a:latin typeface="Arial" panose="020B0604020202020204" pitchFamily="34" charset="0"/>
                          <a:ea typeface="+mn-ea"/>
                          <a:cs typeface="+mn-cs"/>
                        </a:rPr>
                        <a:t>MAWLR?</a:t>
                      </a:r>
                    </a:p>
                  </a:txBody>
                  <a:tcPr>
                    <a:solidFill>
                      <a:srgbClr val="00B0F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kern="1200" dirty="0">
                          <a:solidFill>
                            <a:schemeClr val="bg1">
                              <a:lumMod val="95000"/>
                            </a:schemeClr>
                          </a:solidFill>
                          <a:latin typeface="Arial" panose="020B0604020202020204" pitchFamily="34" charset="0"/>
                          <a:ea typeface="+mn-ea"/>
                          <a:cs typeface="+mn-cs"/>
                        </a:rPr>
                        <a:t>MAWLR?</a:t>
                      </a:r>
                    </a:p>
                  </a:txBody>
                  <a:tcPr>
                    <a:solidFill>
                      <a:srgbClr val="00B0F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kern="1200" dirty="0">
                          <a:solidFill>
                            <a:schemeClr val="bg1">
                              <a:lumMod val="95000"/>
                            </a:schemeClr>
                          </a:solidFill>
                          <a:latin typeface="Arial" panose="020B0604020202020204" pitchFamily="34" charset="0"/>
                          <a:ea typeface="+mn-ea"/>
                          <a:cs typeface="+mn-cs"/>
                        </a:rPr>
                        <a:t>NSI</a:t>
                      </a:r>
                    </a:p>
                  </a:txBody>
                  <a:tcPr>
                    <a:lnR w="12700" cap="flat" cmpd="sng" algn="ctr">
                      <a:solidFill>
                        <a:schemeClr val="tx1"/>
                      </a:solidFill>
                      <a:prstDash val="solid"/>
                      <a:round/>
                      <a:headEnd type="none" w="med" len="med"/>
                      <a:tailEnd type="none" w="med" len="med"/>
                    </a:lnR>
                    <a:solidFill>
                      <a:srgbClr val="00B0F0"/>
                    </a:solidFill>
                  </a:tcPr>
                </a:tc>
                <a:extLst>
                  <a:ext uri="{0D108BD9-81ED-4DB2-BD59-A6C34878D82A}">
                    <a16:rowId xmlns:a16="http://schemas.microsoft.com/office/drawing/2014/main" val="3649458366"/>
                  </a:ext>
                </a:extLst>
              </a:tr>
              <a:tr h="419475">
                <a:tc rowSpan="4">
                  <a:txBody>
                    <a:bodyPr/>
                    <a:lstStyle/>
                    <a:p>
                      <a:r>
                        <a:rPr lang="en-GB" sz="1800" b="0" i="0" dirty="0">
                          <a:solidFill>
                            <a:schemeClr val="bg1">
                              <a:lumMod val="95000"/>
                            </a:schemeClr>
                          </a:solidFill>
                          <a:latin typeface="Arial" panose="020B0604020202020204" pitchFamily="34" charset="0"/>
                        </a:rPr>
                        <a:t>Filter feeder (oyster &amp; mussel)</a:t>
                      </a:r>
                    </a:p>
                  </a:txBody>
                  <a:tcPr>
                    <a:lnL w="12700" cap="flat" cmpd="sng" algn="ctr">
                      <a:solidFill>
                        <a:schemeClr val="tx1"/>
                      </a:solidFill>
                      <a:prstDash val="solid"/>
                      <a:round/>
                      <a:headEnd type="none" w="med" len="med"/>
                      <a:tailEnd type="none" w="med" len="med"/>
                    </a:lnL>
                    <a:solidFill>
                      <a:srgbClr val="34497F"/>
                    </a:solidFill>
                  </a:tcPr>
                </a:tc>
                <a:tc rowSpan="2">
                  <a:txBody>
                    <a:bodyPr/>
                    <a:lstStyle/>
                    <a:p>
                      <a:r>
                        <a:rPr lang="en-GB" sz="1800" b="0" i="0" dirty="0">
                          <a:solidFill>
                            <a:schemeClr val="bg1">
                              <a:lumMod val="95000"/>
                            </a:schemeClr>
                          </a:solidFill>
                          <a:latin typeface="Arial" panose="020B0604020202020204" pitchFamily="34" charset="0"/>
                        </a:rPr>
                        <a:t>Wild</a:t>
                      </a:r>
                    </a:p>
                  </a:txBody>
                  <a:tcPr>
                    <a:solidFill>
                      <a:srgbClr val="34497F"/>
                    </a:solidFill>
                  </a:tcPr>
                </a:tc>
                <a:tc>
                  <a:txBody>
                    <a:bodyPr/>
                    <a:lstStyle/>
                    <a:p>
                      <a:r>
                        <a:rPr lang="en-GB" sz="1800" b="0" i="0" dirty="0">
                          <a:solidFill>
                            <a:schemeClr val="bg1">
                              <a:lumMod val="95000"/>
                            </a:schemeClr>
                          </a:solidFill>
                          <a:latin typeface="Arial" panose="020B0604020202020204" pitchFamily="34" charset="0"/>
                        </a:rPr>
                        <a:t>Live </a:t>
                      </a:r>
                    </a:p>
                  </a:txBody>
                  <a:tcPr>
                    <a:solidFill>
                      <a:srgbClr val="34497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 </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dirty="0">
                          <a:latin typeface="Arial" panose="020B0604020202020204" pitchFamily="34" charset="0"/>
                          <a:sym typeface="Wingdings" panose="05000000000000000000" pitchFamily="2" charset="2"/>
                        </a:rPr>
                        <a:t></a:t>
                      </a:r>
                      <a:endParaRPr lang="en-GB" sz="1800" b="0" i="0" dirty="0">
                        <a:latin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800" b="0" i="0" dirty="0">
                        <a:latin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dirty="0">
                          <a:latin typeface="Arial" panose="020B0604020202020204" pitchFamily="34" charset="0"/>
                          <a:sym typeface="Wingdings" panose="05000000000000000000" pitchFamily="2" charset="2"/>
                        </a:rPr>
                        <a:t></a:t>
                      </a:r>
                      <a:endParaRPr lang="en-GB" sz="1800" b="0" i="0" dirty="0">
                        <a:latin typeface="Arial" panose="020B0604020202020204" pitchFamily="34" charset="0"/>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46750716"/>
                  </a:ext>
                </a:extLst>
              </a:tr>
              <a:tr h="356677">
                <a:tc vMerge="1">
                  <a:txBody>
                    <a:bodyPr/>
                    <a:lstStyle/>
                    <a:p>
                      <a:endParaRPr lang="en-GB"/>
                    </a:p>
                  </a:txBody>
                  <a:tcPr/>
                </a:tc>
                <a:tc vMerge="1">
                  <a:txBody>
                    <a:bodyPr/>
                    <a:lstStyle/>
                    <a:p>
                      <a:endParaRPr lang="en-GB" b="1">
                        <a:solidFill>
                          <a:schemeClr val="bg1">
                            <a:lumMod val="95000"/>
                          </a:schemeClr>
                        </a:solidFill>
                      </a:endParaRPr>
                    </a:p>
                  </a:txBody>
                  <a:tcPr>
                    <a:solidFill>
                      <a:schemeClr val="accent5">
                        <a:lumMod val="75000"/>
                      </a:schemeClr>
                    </a:solidFill>
                  </a:tcPr>
                </a:tc>
                <a:tc>
                  <a:txBody>
                    <a:bodyPr/>
                    <a:lstStyle/>
                    <a:p>
                      <a:r>
                        <a:rPr lang="en-GB" sz="1800" b="0" i="0" dirty="0">
                          <a:solidFill>
                            <a:schemeClr val="bg1">
                              <a:lumMod val="95000"/>
                            </a:schemeClr>
                          </a:solidFill>
                          <a:latin typeface="Arial" panose="020B0604020202020204" pitchFamily="34" charset="0"/>
                        </a:rPr>
                        <a:t>Processed</a:t>
                      </a:r>
                    </a:p>
                  </a:txBody>
                  <a:tcPr>
                    <a:solidFill>
                      <a:srgbClr val="34497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dirty="0">
                          <a:latin typeface="Arial" panose="020B0604020202020204" pitchFamily="34" charset="0"/>
                          <a:sym typeface="Wingdings" panose="05000000000000000000" pitchFamily="2" charset="2"/>
                        </a:rPr>
                        <a:t> </a:t>
                      </a:r>
                      <a:endParaRPr lang="en-GB" sz="1800" b="0" i="0" dirty="0">
                        <a:latin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800" b="0" i="0" dirty="0">
                        <a:latin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800" b="0" i="0" dirty="0">
                        <a:latin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147457585"/>
                  </a:ext>
                </a:extLst>
              </a:tr>
              <a:tr h="402599">
                <a:tc vMerge="1">
                  <a:txBody>
                    <a:bodyPr/>
                    <a:lstStyle/>
                    <a:p>
                      <a:endParaRPr lang="en-GB"/>
                    </a:p>
                  </a:txBody>
                  <a:tcPr>
                    <a:solidFill>
                      <a:schemeClr val="accent5">
                        <a:lumMod val="75000"/>
                      </a:schemeClr>
                    </a:solidFill>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i="0" dirty="0">
                          <a:solidFill>
                            <a:schemeClr val="bg1">
                              <a:lumMod val="95000"/>
                            </a:schemeClr>
                          </a:solidFill>
                          <a:latin typeface="Arial" panose="020B0604020202020204" pitchFamily="34" charset="0"/>
                        </a:rPr>
                        <a:t>Aquaculture</a:t>
                      </a:r>
                    </a:p>
                  </a:txBody>
                  <a:tcPr>
                    <a:solidFill>
                      <a:srgbClr val="34497F"/>
                    </a:solidFill>
                  </a:tcPr>
                </a:tc>
                <a:tc>
                  <a:txBody>
                    <a:bodyPr/>
                    <a:lstStyle/>
                    <a:p>
                      <a:r>
                        <a:rPr lang="en-GB" sz="1800" b="0" i="0" dirty="0">
                          <a:solidFill>
                            <a:schemeClr val="bg1">
                              <a:lumMod val="95000"/>
                            </a:schemeClr>
                          </a:solidFill>
                          <a:latin typeface="Arial" panose="020B0604020202020204" pitchFamily="34" charset="0"/>
                        </a:rPr>
                        <a:t>Live </a:t>
                      </a:r>
                    </a:p>
                  </a:txBody>
                  <a:tcPr>
                    <a:solidFill>
                      <a:srgbClr val="34497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 </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dirty="0">
                          <a:latin typeface="Arial" panose="020B0604020202020204" pitchFamily="34" charset="0"/>
                          <a:sym typeface="Wingdings" panose="05000000000000000000" pitchFamily="2" charset="2"/>
                        </a:rPr>
                        <a:t></a:t>
                      </a:r>
                      <a:endParaRPr lang="en-GB" sz="1800" b="0" i="0" dirty="0">
                        <a:latin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53718057"/>
                  </a:ext>
                </a:extLst>
              </a:tr>
              <a:tr h="445846">
                <a:tc vMerge="1">
                  <a:txBody>
                    <a:bodyPr/>
                    <a:lstStyle/>
                    <a:p>
                      <a:endParaRPr lang="en-GB" b="1">
                        <a:solidFill>
                          <a:schemeClr val="bg1">
                            <a:lumMod val="95000"/>
                          </a:schemeClr>
                        </a:solidFill>
                      </a:endParaRPr>
                    </a:p>
                  </a:txBody>
                  <a:tcPr>
                    <a:lnL w="12700" cap="flat" cmpd="sng" algn="ctr">
                      <a:solidFill>
                        <a:schemeClr val="tx1"/>
                      </a:solidFill>
                      <a:prstDash val="solid"/>
                      <a:round/>
                      <a:headEnd type="none" w="med" len="med"/>
                      <a:tailEnd type="none" w="med" len="med"/>
                    </a:lnL>
                    <a:solidFill>
                      <a:schemeClr val="accent5">
                        <a:lumMod val="75000"/>
                      </a:schemeClr>
                    </a:solidFill>
                  </a:tcPr>
                </a:tc>
                <a:tc vMerge="1">
                  <a:txBody>
                    <a:bodyPr/>
                    <a:lstStyle/>
                    <a:p>
                      <a:endParaRPr lang="en-GB" b="1">
                        <a:solidFill>
                          <a:schemeClr val="bg1">
                            <a:lumMod val="95000"/>
                          </a:schemeClr>
                        </a:solidFill>
                      </a:endParaRPr>
                    </a:p>
                  </a:txBody>
                  <a:tcPr>
                    <a:solidFill>
                      <a:schemeClr val="accent5">
                        <a:lumMod val="75000"/>
                      </a:schemeClr>
                    </a:solidFill>
                  </a:tcPr>
                </a:tc>
                <a:tc>
                  <a:txBody>
                    <a:bodyPr/>
                    <a:lstStyle/>
                    <a:p>
                      <a:r>
                        <a:rPr lang="en-GB" sz="1800" b="0" i="0" dirty="0">
                          <a:solidFill>
                            <a:schemeClr val="bg1">
                              <a:lumMod val="95000"/>
                            </a:schemeClr>
                          </a:solidFill>
                          <a:latin typeface="Arial" panose="020B0604020202020204" pitchFamily="34" charset="0"/>
                        </a:rPr>
                        <a:t>Processed</a:t>
                      </a:r>
                    </a:p>
                  </a:txBody>
                  <a:tcPr>
                    <a:solidFill>
                      <a:srgbClr val="34497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dirty="0">
                          <a:latin typeface="Arial" panose="020B0604020202020204" pitchFamily="34" charset="0"/>
                          <a:sym typeface="Wingdings" panose="05000000000000000000" pitchFamily="2" charset="2"/>
                        </a:rPr>
                        <a:t> </a:t>
                      </a:r>
                      <a:endParaRPr lang="en-GB" sz="1800" b="0" i="0" dirty="0">
                        <a:latin typeface="Arial" panose="020B0604020202020204" pitchFamily="34" charset="0"/>
                      </a:endParaRPr>
                    </a:p>
                  </a:txBody>
                  <a:tcPr/>
                </a:tc>
                <a:tc>
                  <a:txBody>
                    <a:bodyPr/>
                    <a:lstStyle/>
                    <a:p>
                      <a:endParaRPr lang="en-GB" sz="1800" b="0" i="0" dirty="0">
                        <a:latin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20434632"/>
                  </a:ext>
                </a:extLst>
              </a:tr>
              <a:tr h="445846">
                <a:tc rowSpan="4">
                  <a:txBody>
                    <a:bodyPr/>
                    <a:lstStyle/>
                    <a:p>
                      <a:r>
                        <a:rPr lang="en-GB" sz="1800" b="0" i="0" dirty="0">
                          <a:solidFill>
                            <a:schemeClr val="bg1">
                              <a:lumMod val="95000"/>
                            </a:schemeClr>
                          </a:solidFill>
                          <a:latin typeface="Arial" panose="020B0604020202020204" pitchFamily="34" charset="0"/>
                        </a:rPr>
                        <a:t>Non-filter feeder (Abalone)</a:t>
                      </a:r>
                    </a:p>
                  </a:txBody>
                  <a:tcPr>
                    <a:lnL w="12700" cap="flat" cmpd="sng" algn="ctr">
                      <a:solidFill>
                        <a:schemeClr val="tx1"/>
                      </a:solidFill>
                      <a:prstDash val="solid"/>
                      <a:round/>
                      <a:headEnd type="none" w="med" len="med"/>
                      <a:tailEnd type="none" w="med" len="med"/>
                    </a:lnL>
                    <a:solidFill>
                      <a:srgbClr val="34497F"/>
                    </a:solidFill>
                  </a:tcPr>
                </a:tc>
                <a:tc rowSpan="2">
                  <a:txBody>
                    <a:bodyPr/>
                    <a:lstStyle/>
                    <a:p>
                      <a:r>
                        <a:rPr lang="en-GB" sz="1800" b="0" i="0" dirty="0">
                          <a:solidFill>
                            <a:schemeClr val="bg1">
                              <a:lumMod val="95000"/>
                            </a:schemeClr>
                          </a:solidFill>
                          <a:latin typeface="Arial" panose="020B0604020202020204" pitchFamily="34" charset="0"/>
                        </a:rPr>
                        <a:t>Wild</a:t>
                      </a:r>
                    </a:p>
                  </a:txBody>
                  <a:tcPr>
                    <a:solidFill>
                      <a:srgbClr val="34497F"/>
                    </a:solidFill>
                  </a:tcPr>
                </a:tc>
                <a:tc>
                  <a:txBody>
                    <a:bodyPr/>
                    <a:lstStyle/>
                    <a:p>
                      <a:r>
                        <a:rPr lang="en-GB" sz="1800" b="0" i="0" dirty="0">
                          <a:solidFill>
                            <a:schemeClr val="bg1">
                              <a:lumMod val="95000"/>
                            </a:schemeClr>
                          </a:solidFill>
                          <a:latin typeface="Arial" panose="020B0604020202020204" pitchFamily="34" charset="0"/>
                        </a:rPr>
                        <a:t>Live </a:t>
                      </a:r>
                    </a:p>
                  </a:txBody>
                  <a:tcPr>
                    <a:solidFill>
                      <a:srgbClr val="34497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i="0" dirty="0">
                          <a:latin typeface="Arial" panose="020B0604020202020204" pitchFamily="34" charset="0"/>
                          <a:sym typeface="Wingdings" panose="05000000000000000000" pitchFamily="2" charset="2"/>
                        </a:rPr>
                        <a:t></a:t>
                      </a:r>
                      <a:endParaRPr lang="en-GB" sz="1800" b="0" i="0" dirty="0">
                        <a:latin typeface="Arial" panose="020B0604020202020204" pitchFamily="34" charset="0"/>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57819584"/>
                  </a:ext>
                </a:extLst>
              </a:tr>
              <a:tr h="445846">
                <a:tc vMerge="1">
                  <a:txBody>
                    <a:bodyPr/>
                    <a:lstStyle/>
                    <a:p>
                      <a:endParaRPr lang="en-GB"/>
                    </a:p>
                  </a:txBody>
                  <a:tcPr>
                    <a:lnL w="12700" cap="flat" cmpd="sng" algn="ctr">
                      <a:solidFill>
                        <a:schemeClr val="tx1"/>
                      </a:solidFill>
                      <a:prstDash val="solid"/>
                      <a:round/>
                      <a:headEnd type="none" w="med" len="med"/>
                      <a:tailEnd type="none" w="med" len="med"/>
                    </a:lnL>
                    <a:solidFill>
                      <a:schemeClr val="accent5">
                        <a:lumMod val="75000"/>
                      </a:schemeClr>
                    </a:solidFill>
                  </a:tcPr>
                </a:tc>
                <a:tc vMerge="1">
                  <a:txBody>
                    <a:bodyPr/>
                    <a:lstStyle/>
                    <a:p>
                      <a:endParaRPr lang="en-GB" b="1">
                        <a:solidFill>
                          <a:schemeClr val="bg1">
                            <a:lumMod val="95000"/>
                          </a:schemeClr>
                        </a:solidFill>
                      </a:endParaRPr>
                    </a:p>
                  </a:txBody>
                  <a:tcPr>
                    <a:solidFill>
                      <a:schemeClr val="accent5">
                        <a:lumMod val="75000"/>
                      </a:schemeClr>
                    </a:solidFill>
                  </a:tcPr>
                </a:tc>
                <a:tc>
                  <a:txBody>
                    <a:bodyPr/>
                    <a:lstStyle/>
                    <a:p>
                      <a:r>
                        <a:rPr lang="en-GB" sz="1800" b="0" i="0" dirty="0">
                          <a:solidFill>
                            <a:schemeClr val="bg1">
                              <a:lumMod val="95000"/>
                            </a:schemeClr>
                          </a:solidFill>
                          <a:latin typeface="Arial" panose="020B0604020202020204" pitchFamily="34" charset="0"/>
                        </a:rPr>
                        <a:t>Processed</a:t>
                      </a:r>
                    </a:p>
                  </a:txBody>
                  <a:tcPr>
                    <a:solidFill>
                      <a:srgbClr val="34497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endParaRPr lang="en-GB" sz="1800" b="0" i="0" dirty="0">
                        <a:latin typeface="Arial" panose="020B0604020202020204" pitchFamily="34" charset="0"/>
                      </a:endParaRPr>
                    </a:p>
                  </a:txBody>
                  <a:tcPr/>
                </a:tc>
                <a:tc>
                  <a:txBody>
                    <a:bodyPr/>
                    <a:lstStyle/>
                    <a:p>
                      <a:endParaRPr lang="en-GB" sz="1800" b="0" i="0" dirty="0">
                        <a:latin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974756209"/>
                  </a:ext>
                </a:extLst>
              </a:tr>
              <a:tr h="445846">
                <a:tc vMerge="1">
                  <a:txBody>
                    <a:bodyPr/>
                    <a:lstStyle/>
                    <a:p>
                      <a:endParaRPr lang="en-GB"/>
                    </a:p>
                  </a:txBody>
                  <a:tcPr>
                    <a:lnL w="12700" cap="flat" cmpd="sng" algn="ctr">
                      <a:solidFill>
                        <a:schemeClr val="tx1"/>
                      </a:solidFill>
                      <a:prstDash val="solid"/>
                      <a:round/>
                      <a:headEnd type="none" w="med" len="med"/>
                      <a:tailEnd type="none" w="med" len="med"/>
                    </a:lnL>
                    <a:solidFill>
                      <a:schemeClr val="accent5">
                        <a:lumMod val="75000"/>
                      </a:schemeClr>
                    </a:solidFill>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i="0" dirty="0">
                          <a:solidFill>
                            <a:schemeClr val="bg1">
                              <a:lumMod val="95000"/>
                            </a:schemeClr>
                          </a:solidFill>
                          <a:latin typeface="Arial" panose="020B0604020202020204" pitchFamily="34" charset="0"/>
                        </a:rPr>
                        <a:t>Aquaculture</a:t>
                      </a:r>
                    </a:p>
                  </a:txBody>
                  <a:tcPr>
                    <a:solidFill>
                      <a:srgbClr val="34497F"/>
                    </a:solidFill>
                  </a:tcPr>
                </a:tc>
                <a:tc>
                  <a:txBody>
                    <a:bodyPr/>
                    <a:lstStyle/>
                    <a:p>
                      <a:r>
                        <a:rPr lang="en-GB" sz="1800" b="0" i="0" dirty="0">
                          <a:solidFill>
                            <a:schemeClr val="bg1">
                              <a:lumMod val="95000"/>
                            </a:schemeClr>
                          </a:solidFill>
                          <a:latin typeface="Arial" panose="020B0604020202020204" pitchFamily="34" charset="0"/>
                        </a:rPr>
                        <a:t>Live</a:t>
                      </a:r>
                    </a:p>
                  </a:txBody>
                  <a:tcPr>
                    <a:solidFill>
                      <a:srgbClr val="34497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88626575"/>
                  </a:ext>
                </a:extLst>
              </a:tr>
              <a:tr h="445846">
                <a:tc vMerge="1">
                  <a:txBody>
                    <a:bodyPr/>
                    <a:lstStyle/>
                    <a:p>
                      <a:endParaRPr lang="en-GB"/>
                    </a:p>
                  </a:txBody>
                  <a:tcPr>
                    <a:lnL w="12700" cap="flat" cmpd="sng" algn="ctr">
                      <a:solidFill>
                        <a:schemeClr val="tx1"/>
                      </a:solidFill>
                      <a:prstDash val="solid"/>
                      <a:round/>
                      <a:headEnd type="none" w="med" len="med"/>
                      <a:tailEnd type="none" w="med" len="med"/>
                    </a:lnL>
                    <a:solidFill>
                      <a:schemeClr val="accent5">
                        <a:lumMod val="75000"/>
                      </a:schemeClr>
                    </a:solidFill>
                  </a:tcPr>
                </a:tc>
                <a:tc vMerge="1">
                  <a:txBody>
                    <a:bodyPr/>
                    <a:lstStyle/>
                    <a:p>
                      <a:endParaRPr lang="en-GB"/>
                    </a:p>
                  </a:txBody>
                  <a:tcPr>
                    <a:solidFill>
                      <a:schemeClr val="accent5">
                        <a:lumMod val="75000"/>
                      </a:schemeClr>
                    </a:solidFill>
                  </a:tcPr>
                </a:tc>
                <a:tc>
                  <a:txBody>
                    <a:bodyPr/>
                    <a:lstStyle/>
                    <a:p>
                      <a:r>
                        <a:rPr lang="en-GB" sz="1800" b="0" i="0" dirty="0">
                          <a:solidFill>
                            <a:schemeClr val="bg1">
                              <a:lumMod val="95000"/>
                            </a:schemeClr>
                          </a:solidFill>
                          <a:latin typeface="Arial" panose="020B0604020202020204" pitchFamily="34" charset="0"/>
                        </a:rPr>
                        <a:t>Processed</a:t>
                      </a:r>
                    </a:p>
                  </a:txBody>
                  <a:tcPr>
                    <a:solidFill>
                      <a:srgbClr val="34497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endParaRPr lang="en-GB" sz="1800" b="0" i="0" dirty="0">
                        <a:latin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sym typeface="Wingdings" panose="05000000000000000000" pitchFamily="2" charset="2"/>
                        </a:rPr>
                        <a:t></a:t>
                      </a:r>
                      <a:endParaRPr kumimoji="0" lang="en-GB"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88062890"/>
                  </a:ext>
                </a:extLst>
              </a:tr>
            </a:tbl>
          </a:graphicData>
        </a:graphic>
      </p:graphicFrame>
      <p:sp>
        <p:nvSpPr>
          <p:cNvPr id="5" name="Rectangle 4">
            <a:extLst>
              <a:ext uri="{FF2B5EF4-FFF2-40B4-BE49-F238E27FC236}">
                <a16:creationId xmlns:a16="http://schemas.microsoft.com/office/drawing/2014/main" id="{D5CADC3F-D55E-4D6A-90C7-F20C168F460B}"/>
              </a:ext>
            </a:extLst>
          </p:cNvPr>
          <p:cNvSpPr/>
          <p:nvPr/>
        </p:nvSpPr>
        <p:spPr>
          <a:xfrm>
            <a:off x="5004378" y="6589133"/>
            <a:ext cx="1930996" cy="24618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u="none" strike="noStrike" kern="1200" cap="none" spc="0" normalizeH="0" baseline="0" noProof="0" dirty="0">
                <a:ln>
                  <a:noFill/>
                </a:ln>
                <a:solidFill>
                  <a:prstClr val="black"/>
                </a:solidFill>
                <a:effectLst/>
                <a:uLnTx/>
                <a:uFillTx/>
                <a:latin typeface="Arial" panose="020B0604020202020204" pitchFamily="34" charset="0"/>
                <a:ea typeface="+mn-ea"/>
                <a:cs typeface="+mn-cs"/>
              </a:rPr>
              <a:t>* Biotoxins only</a:t>
            </a:r>
          </a:p>
        </p:txBody>
      </p:sp>
    </p:spTree>
    <p:extLst>
      <p:ext uri="{BB962C8B-B14F-4D97-AF65-F5344CB8AC3E}">
        <p14:creationId xmlns:p14="http://schemas.microsoft.com/office/powerpoint/2010/main" val="39771761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2B4F8A8692EA14D96AE461D1267666C" ma:contentTypeVersion="8" ma:contentTypeDescription="Create a new document." ma:contentTypeScope="" ma:versionID="9a3b85466d80918af42691ddb4fcdc60">
  <xsd:schema xmlns:xsd="http://www.w3.org/2001/XMLSchema" xmlns:xs="http://www.w3.org/2001/XMLSchema" xmlns:p="http://schemas.microsoft.com/office/2006/metadata/properties" xmlns:ns2="57eeb53f-77c0-4f67-a8a1-c4c80d5a059c" targetNamespace="http://schemas.microsoft.com/office/2006/metadata/properties" ma:root="true" ma:fieldsID="07937bae721f29c56b187ceb9f4c2049" ns2:_="">
    <xsd:import namespace="57eeb53f-77c0-4f67-a8a1-c4c80d5a059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7eeb53f-77c0-4f67-a8a1-c4c80d5a059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BE25F1-61E9-4975-B4B5-0EBDC9C0C1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7eeb53f-77c0-4f67-a8a1-c4c80d5a05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683F514-A464-46E3-BB29-3E08F680D059}">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2D92A494-1FEC-4B8A-9F0E-A372919DF5D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346</TotalTime>
  <Words>2551</Words>
  <Application>Microsoft Macintosh PowerPoint</Application>
  <PresentationFormat>Widescreen</PresentationFormat>
  <Paragraphs>310</Paragraphs>
  <Slides>20</Slides>
  <Notes>6</Notes>
  <HiddenSlides>0</HiddenSlides>
  <MMClips>0</MMClips>
  <ScaleCrop>false</ScaleCrop>
  <HeadingPairs>
    <vt:vector size="6" baseType="variant">
      <vt:variant>
        <vt:lpstr>Fonts Used</vt:lpstr>
      </vt:variant>
      <vt:variant>
        <vt:i4>2</vt:i4>
      </vt:variant>
      <vt:variant>
        <vt:lpstr>Theme</vt:lpstr>
      </vt:variant>
      <vt:variant>
        <vt:i4>3</vt:i4>
      </vt:variant>
      <vt:variant>
        <vt:lpstr>Slide Titles</vt:lpstr>
      </vt:variant>
      <vt:variant>
        <vt:i4>20</vt:i4>
      </vt:variant>
    </vt:vector>
  </HeadingPairs>
  <TitlesOfParts>
    <vt:vector size="25" baseType="lpstr">
      <vt:lpstr>Arial</vt:lpstr>
      <vt:lpstr>Calibri</vt:lpstr>
      <vt:lpstr>Office Theme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EU SANITARY REQUIREMENTS: APPLICABLE MEASURES</vt:lpstr>
      <vt:lpstr>REQUIREMENTS FOR CERTIFICATION</vt:lpstr>
      <vt:lpstr>Compliance matrix (for human consumption) </vt:lpstr>
      <vt:lpstr>Current Compliance with EU control systems for fishery and aquaculture </vt:lpstr>
      <vt:lpstr>PowerPoint Presentation</vt:lpstr>
      <vt:lpstr>PowerPoint Presentation</vt:lpstr>
      <vt:lpstr>PowerPoint Presentation</vt:lpstr>
      <vt:lpstr>RECOMMENDATIONS FOR SHELLFISH OPERATORS</vt:lpstr>
      <vt:lpstr>RECOMMENDATIONS FOR COMPETENT AUTHORITIES  (FISHERY PRODUCTS, MARINE ENVIRONMENTAL MONITORING, VETERINARY RESIDUES AND AQUATIC ANIMAL HEALTH)</vt:lpstr>
      <vt:lpstr>PowerPoint Presentation</vt:lpstr>
      <vt:lpstr>HARMFUL ALGAL BLOOM (HAB) TRAINING COURSE</vt:lpstr>
      <vt:lpstr>THE TRAINING NEED</vt:lpstr>
      <vt:lpstr>SECTOR BENEFITS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Etienne Hinrichsen</dc:creator>
  <cp:lastModifiedBy>Tawanda Chambe</cp:lastModifiedBy>
  <cp:revision>55</cp:revision>
  <dcterms:created xsi:type="dcterms:W3CDTF">2021-06-02T11:25:13Z</dcterms:created>
  <dcterms:modified xsi:type="dcterms:W3CDTF">2022-05-05T20:02:18Z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0x010100F2B4F8A8692EA14D96AE461D1267666C</vt:lpwstr>
  </property>
</Properties>
</file>

<file path=docProps/thumbnail.jpeg>
</file>